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68" r:id="rId3"/>
    <p:sldId id="269" r:id="rId4"/>
    <p:sldId id="278" r:id="rId5"/>
    <p:sldId id="275" r:id="rId6"/>
    <p:sldId id="277" r:id="rId7"/>
    <p:sldId id="276" r:id="rId8"/>
    <p:sldId id="274" r:id="rId9"/>
    <p:sldId id="273" r:id="rId10"/>
    <p:sldId id="272" r:id="rId11"/>
    <p:sldId id="271" r:id="rId12"/>
    <p:sldId id="270" r:id="rId13"/>
    <p:sldId id="308" r:id="rId14"/>
    <p:sldId id="309" r:id="rId15"/>
    <p:sldId id="256" r:id="rId16"/>
    <p:sldId id="257" r:id="rId17"/>
    <p:sldId id="267" r:id="rId18"/>
    <p:sldId id="266" r:id="rId19"/>
    <p:sldId id="258" r:id="rId20"/>
    <p:sldId id="259" r:id="rId21"/>
    <p:sldId id="260" r:id="rId22"/>
    <p:sldId id="261" r:id="rId23"/>
    <p:sldId id="262" r:id="rId24"/>
    <p:sldId id="263" r:id="rId25"/>
    <p:sldId id="310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307" r:id="rId37"/>
    <p:sldId id="305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458" autoAdjust="0"/>
    <p:restoredTop sz="94660" autoAdjust="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26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29.08.2018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audio" Target="file:///F:\&#1075;&#1091;&#1083;&#1080;&#1096;&#1072;&#1090;\&#1091;&#1088;&#1086;&#1082;&#1080;\&#1043;1&#1040;&#1050;&#1066;&#1048;&#1051;%20&#1042;&#1040;%20&#1043;1&#1040;&#1050;&#1066;&#1048;&#1051;&#1047;&#1040;&#1041;&#1048;\Umniki_i_umnicy_Bez_nazvaniya_vmusice.net.mp3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928662" y="1071546"/>
            <a:ext cx="8786812" cy="31393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6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«Г</a:t>
            </a:r>
            <a:r>
              <a:rPr lang="en-US" sz="6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</a:t>
            </a:r>
            <a:r>
              <a:rPr lang="ru-RU" sz="66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акъил</a:t>
            </a:r>
            <a:r>
              <a:rPr lang="ru-RU" sz="6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endParaRPr lang="ru-RU" sz="6600" b="1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>
              <a:defRPr/>
            </a:pPr>
            <a:r>
              <a:rPr lang="ru-RU" sz="6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      </a:t>
            </a:r>
            <a:r>
              <a:rPr lang="ru-RU" sz="6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   </a:t>
            </a:r>
            <a:r>
              <a:rPr lang="ru-RU" sz="66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ва</a:t>
            </a:r>
            <a:r>
              <a:rPr lang="ru-RU" sz="6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 </a:t>
            </a:r>
            <a:endParaRPr lang="ru-RU" sz="6600" b="1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>
              <a:defRPr/>
            </a:pPr>
            <a:r>
              <a:rPr lang="ru-RU" sz="6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  г</a:t>
            </a:r>
            <a:r>
              <a:rPr lang="en-US" sz="6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</a:t>
            </a:r>
            <a:r>
              <a:rPr lang="ru-RU" sz="66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акъилзаби</a:t>
            </a:r>
            <a:r>
              <a:rPr lang="ru-RU" sz="6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»</a:t>
            </a:r>
            <a:endParaRPr lang="ru-RU" sz="6600" b="1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pic>
        <p:nvPicPr>
          <p:cNvPr id="5" name="Picture 2">
            <a:hlinkClick r:id="" action="ppaction://noaction">
              <a:snd r:embed="rId3" name="chimes.wav"/>
            </a:hlinkClick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4304890"/>
            <a:ext cx="2000264" cy="2553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7094" name="Picture 6" descr="i?id=94036703-14">
            <a:hlinkClick r:id="" action="ppaction://noaction">
              <a:snd r:embed="rId3" name="chimes.wav"/>
            </a:hlinkClick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715140" y="357166"/>
            <a:ext cx="2016125" cy="2090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Umniki_i_umnicy_Bez_nazvaniya_vmusice.ne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tretch>
            <a:fillRect/>
          </a:stretch>
        </p:blipFill>
        <p:spPr>
          <a:xfrm>
            <a:off x="8358214" y="550070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17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147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683628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76288"/>
          </a:xfrm>
          <a:prstGeom prst="rect">
            <a:avLst/>
          </a:prstGeom>
        </p:spPr>
      </p:pic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8 </a:t>
            </a:r>
            <a:r>
              <a:rPr lang="ru-RU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Чан сон бук1араб Ц1адаса Х1амзатие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гьев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г1араб ц1ализе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кьураб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мехалъ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683628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76288"/>
          </a:xfrm>
          <a:prstGeom prst="rect">
            <a:avLst/>
          </a:prstGeom>
        </p:spPr>
      </p:pic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9 </a:t>
            </a:r>
            <a:r>
              <a:rPr lang="ru-RU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Чан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соналъ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ц1аларав Ц1адаса Х1амзат?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683628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76288"/>
          </a:xfrm>
          <a:prstGeom prst="rect">
            <a:avLst/>
          </a:prstGeom>
        </p:spPr>
      </p:pic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227399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10 </a:t>
            </a:r>
            <a:r>
              <a:rPr lang="ru-RU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Ц1адаса Х1амзатие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лъидаса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щвараб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дибирлъи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гьабизе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ихтияр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683628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76288"/>
          </a:xfrm>
          <a:prstGeom prst="rect">
            <a:avLst/>
          </a:prstGeom>
        </p:spPr>
      </p:pic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227399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11 </a:t>
            </a:r>
            <a:r>
              <a:rPr lang="ru-RU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Кида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байбихьараб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Ц1адаса Х1амзатица куч1дул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хъвазе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683628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76288"/>
          </a:xfrm>
          <a:prstGeom prst="rect">
            <a:avLst/>
          </a:prstGeom>
        </p:spPr>
      </p:pic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227399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12 </a:t>
            </a:r>
            <a:r>
              <a:rPr lang="ru-RU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Кинал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гьесул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асарал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нужеда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лъалел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 </a:t>
            </a:r>
          </a:p>
          <a:p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(3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асаралъул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ц1ар)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50"/>
                            </p:stCondLst>
                            <p:childTnLst>
                              <p:par>
                                <p:cTn id="2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126733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76288"/>
          </a:xfrm>
          <a:prstGeom prst="rect">
            <a:avLst/>
          </a:prstGeom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43042" y="1357298"/>
            <a:ext cx="6885008" cy="3571900"/>
          </a:xfrm>
        </p:spPr>
        <p:txBody>
          <a:bodyPr>
            <a:normAutofit fontScale="90000"/>
          </a:bodyPr>
          <a:lstStyle/>
          <a:p>
            <a:r>
              <a:rPr lang="ru-RU" sz="8000" b="1" dirty="0" err="1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Бищунго</a:t>
            </a:r>
            <a:r>
              <a:rPr lang="ru-RU" sz="8000" b="1" dirty="0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г</a:t>
            </a:r>
            <a:r>
              <a:rPr lang="en-US" sz="8000" b="1" dirty="0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</a:t>
            </a:r>
            <a:r>
              <a:rPr lang="ru-RU" sz="8000" b="1" dirty="0" err="1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акъилазда</a:t>
            </a:r>
            <a:r>
              <a:rPr lang="ru-RU" sz="8000" b="1" dirty="0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u-RU" sz="8000" b="1" dirty="0" err="1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гьоркьоб</a:t>
            </a:r>
            <a:r>
              <a:rPr lang="ru-RU" sz="8000" b="1" dirty="0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u-RU" sz="8000" b="1" dirty="0" err="1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къец</a:t>
            </a:r>
            <a:endParaRPr lang="ru-RU" sz="80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/>
          <a:lstStyle/>
          <a:p>
            <a:r>
              <a:rPr lang="ru-RU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1 </a:t>
            </a:r>
            <a:r>
              <a:rPr lang="ru-RU" u="sng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«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Пилги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ц1унц1раги»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абураб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баснялда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инсанасулъ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рижулел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кинал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г1унгут1аби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какулел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ругел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 </a:t>
            </a:r>
          </a:p>
          <a:p>
            <a:pPr>
              <a:lnSpc>
                <a:spcPct val="80000"/>
              </a:lnSpc>
            </a:pPr>
            <a:endParaRPr lang="ru-RU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/>
          <a:lstStyle/>
          <a:p>
            <a:r>
              <a:rPr lang="ru-RU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1 </a:t>
            </a:r>
            <a:r>
              <a:rPr lang="ru-RU" u="sng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Кинха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гьит1инаб ц1унц1раялда к1удияб пил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къезабизе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к1вараб? 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/>
          <a:lstStyle/>
          <a:p>
            <a:r>
              <a:rPr lang="ru-RU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1 </a:t>
            </a:r>
            <a:r>
              <a:rPr lang="ru-RU" u="sng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r>
              <a:rPr lang="ru-RU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endParaRPr lang="ru-RU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Ц1унц1раялъул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сипат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кинал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раг1абаз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цебе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ч1езабулеб?</a:t>
            </a:r>
            <a:endParaRPr lang="ru-RU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2 </a:t>
            </a:r>
            <a:r>
              <a:rPr lang="ru-RU" u="sng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>
            <a:normAutofit/>
          </a:bodyPr>
          <a:lstStyle/>
          <a:p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Аваразул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ва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г1урусазул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кинал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хъвадарухъабазул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творчествоялда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басняби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данч1валел?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087805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7628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85721" y="1571612"/>
            <a:ext cx="8858279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</a:t>
            </a:r>
            <a:r>
              <a:rPr lang="en-US" sz="8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</a:t>
            </a:r>
            <a:r>
              <a:rPr lang="ru-RU" sz="88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асарищиялъул</a:t>
            </a:r>
            <a:r>
              <a:rPr lang="ru-RU" sz="8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88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къец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2 </a:t>
            </a:r>
            <a:r>
              <a:rPr lang="ru-RU" u="sng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Кинаб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асаралда</a:t>
            </a:r>
            <a:endParaRPr lang="ru-RU" sz="3600" dirty="0" smtClean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басня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абулеб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00"/>
                            </p:stCondLst>
                            <p:childTnLst>
                              <p:par>
                                <p:cTn id="2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2 </a:t>
            </a:r>
            <a:r>
              <a:rPr lang="ru-RU" u="sng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«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Пилги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ц1унц1раги»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абураб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баснялда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ккараб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иш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кида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ва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киб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лъугьараб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ru-RU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3 </a:t>
            </a:r>
            <a:r>
              <a:rPr lang="ru-RU" u="sng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«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Маймалакги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ц1улал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устарги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»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абураб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баснялъул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аслиял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героял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щал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ru-RU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3 </a:t>
            </a:r>
            <a:r>
              <a:rPr lang="ru-RU" u="sng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«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Пилги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ц1унц1раги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абураб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баснялъул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ахиралда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кинаб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х1асил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кьун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бугеб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4 </a:t>
            </a:r>
            <a:r>
              <a:rPr lang="ru-RU" u="sng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Чанабилеб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соналъ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хъвараб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«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Пилги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ц1унц1раги»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абураб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басня?</a:t>
            </a:r>
            <a:endParaRPr lang="ru-RU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detskaya_gramot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928794" y="1571612"/>
            <a:ext cx="5143536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Баркула</a:t>
            </a:r>
            <a:r>
              <a:rPr lang="ru-RU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6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бергьенлъи</a:t>
            </a:r>
            <a:r>
              <a:rPr lang="ru-RU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! </a:t>
            </a:r>
            <a:endParaRPr lang="ru-RU" sz="6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126733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76288"/>
          </a:xfrm>
          <a:prstGeom prst="rect">
            <a:avLst/>
          </a:prstGeom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48" y="928670"/>
            <a:ext cx="7772400" cy="3643338"/>
          </a:xfrm>
        </p:spPr>
        <p:txBody>
          <a:bodyPr>
            <a:normAutofit fontScale="90000"/>
          </a:bodyPr>
          <a:lstStyle/>
          <a:p>
            <a:r>
              <a:rPr lang="ru-RU" sz="8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Биунго</a:t>
            </a:r>
            <a:r>
              <a:rPr lang="ru-RU" sz="8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г1акъилазда </a:t>
            </a:r>
            <a:r>
              <a:rPr lang="ru-RU" sz="8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гьоркьоб</a:t>
            </a:r>
            <a:r>
              <a:rPr lang="ru-RU" sz="8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ru-RU" sz="8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къец</a:t>
            </a:r>
            <a:endParaRPr lang="ru-RU" sz="8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/>
          <a:lstStyle/>
          <a:p>
            <a:r>
              <a:rPr lang="ru-RU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1 </a:t>
            </a:r>
            <a:r>
              <a:rPr lang="ru-RU" u="sng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Ц1унц1раялъ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гьалаг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гьабураб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пилалъул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куц –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мухъ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кин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нилъеда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цебеч1езабулеб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баснялъ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1 </a:t>
            </a:r>
            <a:r>
              <a:rPr lang="ru-RU" u="sng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714348" y="2492374"/>
            <a:ext cx="7600977" cy="2936889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«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Пилги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ц1унц1раги»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абураб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баснялъ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инсан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сунде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кант1изавулев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вугев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/>
          <a:lstStyle/>
          <a:p>
            <a:r>
              <a:rPr lang="ru-RU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1 </a:t>
            </a:r>
            <a:r>
              <a:rPr lang="ru-RU" u="sng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Баснялъул</a:t>
            </a:r>
            <a:r>
              <a:rPr lang="ru-RU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мурад</a:t>
            </a:r>
            <a:r>
              <a:rPr lang="ru-RU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щиб</a:t>
            </a:r>
            <a:r>
              <a:rPr lang="ru-RU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ru-RU" sz="1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683628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76288"/>
          </a:xfrm>
          <a:prstGeom prst="rect">
            <a:avLst/>
          </a:prstGeom>
        </p:spPr>
      </p:pic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/>
          <a:lstStyle/>
          <a:p>
            <a:r>
              <a:rPr lang="ru-R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1 </a:t>
            </a:r>
            <a:r>
              <a:rPr lang="ru-RU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«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Пилги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ц1унц1раги»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абураб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басня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лъица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хъвараб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2 </a:t>
            </a:r>
            <a:r>
              <a:rPr lang="ru-RU" u="sng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Жиндир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хъулухъ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гуреб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иш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бот1роде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босараб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маймалакалъе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щиб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ккараб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ru-RU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2 </a:t>
            </a:r>
            <a:r>
              <a:rPr lang="ru-RU" u="sng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Маймалакалъе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сипат-сурат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гьабизе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кинал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раг1аби х1алт1изарун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ругел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2 </a:t>
            </a:r>
            <a:r>
              <a:rPr lang="ru-RU" u="sng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«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Маймалакги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ц1улал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устарги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»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абураб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баснялда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кинаб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пикруялде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нилъ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кант1изарулел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ругел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ru-RU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3 </a:t>
            </a:r>
            <a:r>
              <a:rPr lang="ru-RU" u="sng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Баснялъул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г1уц1и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кинаб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бук1унеб?</a:t>
            </a:r>
            <a:endParaRPr lang="ru-RU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3 </a:t>
            </a:r>
            <a:r>
              <a:rPr lang="ru-RU" u="sng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857224" y="2492375"/>
            <a:ext cx="7458101" cy="2376488"/>
          </a:xfrm>
        </p:spPr>
        <p:txBody>
          <a:bodyPr/>
          <a:lstStyle/>
          <a:p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«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Пилги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ц1унц1раги»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баснялда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щай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ц1унц1ра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цебе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бахъараб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4 </a:t>
            </a:r>
            <a:r>
              <a:rPr lang="ru-RU" u="sng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«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Пилги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ц1унц1раги»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баснялда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пилалда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кинаб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къо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ч1арабали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кин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бихьизабун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бугеб</a:t>
            </a:r>
            <a:r>
              <a:rPr lang="ru-RU" sz="3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ru-RU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detskaya_gramot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00166" y="785794"/>
            <a:ext cx="6572296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Баркула</a:t>
            </a:r>
            <a:r>
              <a:rPr lang="ru-RU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7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бергьенлъи</a:t>
            </a:r>
            <a:r>
              <a:rPr lang="ru-RU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!</a:t>
            </a:r>
            <a:endParaRPr lang="ru-RU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928670"/>
            <a:ext cx="7000924" cy="255454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ru-RU" sz="8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</a:rPr>
              <a:t>Баркала</a:t>
            </a:r>
            <a:endParaRPr lang="ru-RU" sz="8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ahoma" pitchFamily="34" charset="0"/>
            </a:endParaRPr>
          </a:p>
          <a:p>
            <a:pPr>
              <a:defRPr/>
            </a:pPr>
            <a:r>
              <a:rPr lang="ru-RU" sz="80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</a:rPr>
              <a:t>     киназего</a:t>
            </a:r>
            <a:r>
              <a:rPr lang="ru-RU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</a:rPr>
              <a:t>!  </a:t>
            </a:r>
            <a:endParaRPr lang="ru-RU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ahoma" pitchFamily="34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88" y="3714750"/>
            <a:ext cx="2571750" cy="2789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683628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76288"/>
          </a:xfrm>
          <a:prstGeom prst="rect">
            <a:avLst/>
          </a:prstGeom>
        </p:spPr>
      </p:pic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2 </a:t>
            </a:r>
            <a:r>
              <a:rPr lang="ru-RU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Кида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ва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кив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гьавурав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Ц1адаса Х1амзат?</a:t>
            </a:r>
          </a:p>
          <a:p>
            <a:pPr>
              <a:lnSpc>
                <a:spcPct val="80000"/>
              </a:lnSpc>
            </a:pP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683628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76288"/>
          </a:xfrm>
          <a:prstGeom prst="rect">
            <a:avLst/>
          </a:prstGeom>
        </p:spPr>
      </p:pic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3 </a:t>
            </a:r>
            <a:r>
              <a:rPr lang="ru-RU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r>
              <a:rPr lang="ru-R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endParaRPr lang="ru-RU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Ц</a:t>
            </a:r>
            <a:r>
              <a:rPr lang="en-US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l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адаса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Х</a:t>
            </a:r>
            <a:r>
              <a:rPr lang="en-US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l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амзатил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инсуда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щиб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ц1ар бук1араб?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683628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76288"/>
          </a:xfrm>
          <a:prstGeom prst="rect">
            <a:avLst/>
          </a:prstGeom>
        </p:spPr>
      </p:pic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4 </a:t>
            </a:r>
            <a:r>
              <a:rPr lang="ru-RU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Чан сон бук1араб Ц1адаса Х1амзатие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гьесул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эмен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хвараб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мехалъ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</a:p>
          <a:p>
            <a:pPr>
              <a:lnSpc>
                <a:spcPct val="80000"/>
              </a:lnSpc>
            </a:pP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683628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76288"/>
          </a:xfrm>
          <a:prstGeom prst="rect">
            <a:avLst/>
          </a:prstGeom>
        </p:spPr>
      </p:pic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5 </a:t>
            </a:r>
            <a:r>
              <a:rPr lang="ru-RU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r>
              <a:rPr lang="ru-R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</a:t>
            </a:r>
            <a:endParaRPr lang="ru-RU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Кида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хварай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Ц</a:t>
            </a:r>
            <a:r>
              <a:rPr lang="en-US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l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адаса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Х1аматил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эбел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683628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76288"/>
          </a:xfrm>
          <a:prstGeom prst="rect">
            <a:avLst/>
          </a:prstGeom>
        </p:spPr>
      </p:pic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6 </a:t>
            </a:r>
            <a:r>
              <a:rPr lang="ru-RU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r>
              <a:rPr lang="ru-R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endParaRPr lang="ru-RU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Эбел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–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эменги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хун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бесдаллъун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чан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лъимер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хут1араб?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9683628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76288"/>
          </a:xfrm>
          <a:prstGeom prst="rect">
            <a:avLst/>
          </a:prstGeom>
        </p:spPr>
      </p:pic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059113" y="692150"/>
            <a:ext cx="3024187" cy="865188"/>
          </a:xfrm>
        </p:spPr>
        <p:txBody>
          <a:bodyPr>
            <a:normAutofit/>
          </a:bodyPr>
          <a:lstStyle/>
          <a:p>
            <a:r>
              <a:rPr lang="ru-RU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7 </a:t>
            </a:r>
            <a:r>
              <a:rPr lang="ru-RU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суал</a:t>
            </a:r>
            <a:endParaRPr lang="ru-RU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92375"/>
            <a:ext cx="7199312" cy="2376488"/>
          </a:xfrm>
        </p:spPr>
        <p:txBody>
          <a:bodyPr/>
          <a:lstStyle/>
          <a:p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Ц1адаса Х1амзатги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гьесул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яцалги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лъил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ц1обалде </a:t>
            </a:r>
            <a:r>
              <a:rPr lang="ru-RU" sz="36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ккарал</a:t>
            </a:r>
            <a:r>
              <a:rPr lang="ru-RU" sz="3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  <a:endParaRPr lang="ru-RU" sz="1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380</Words>
  <Application>Microsoft Office PowerPoint</Application>
  <PresentationFormat>Экран (4:3)</PresentationFormat>
  <Paragraphs>72</Paragraphs>
  <Slides>37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Тема Office</vt:lpstr>
      <vt:lpstr>Слайд 1</vt:lpstr>
      <vt:lpstr>Слайд 2</vt:lpstr>
      <vt:lpstr>1 суал</vt:lpstr>
      <vt:lpstr>2 суал</vt:lpstr>
      <vt:lpstr> 3 суал </vt:lpstr>
      <vt:lpstr>4 суал</vt:lpstr>
      <vt:lpstr>5 суал  </vt:lpstr>
      <vt:lpstr>6 суал </vt:lpstr>
      <vt:lpstr>7 суал</vt:lpstr>
      <vt:lpstr>8 суал</vt:lpstr>
      <vt:lpstr>9 суал</vt:lpstr>
      <vt:lpstr>10 суал</vt:lpstr>
      <vt:lpstr>11 суал</vt:lpstr>
      <vt:lpstr>12 суал</vt:lpstr>
      <vt:lpstr>Бищунго гIакъилазда гьоркьоб къец</vt:lpstr>
      <vt:lpstr>1 суал</vt:lpstr>
      <vt:lpstr>1 суал</vt:lpstr>
      <vt:lpstr>1 суал </vt:lpstr>
      <vt:lpstr>2 суал</vt:lpstr>
      <vt:lpstr>2 суал</vt:lpstr>
      <vt:lpstr>2 суал</vt:lpstr>
      <vt:lpstr>3 суал</vt:lpstr>
      <vt:lpstr> 3 суал</vt:lpstr>
      <vt:lpstr>4 суал</vt:lpstr>
      <vt:lpstr>Слайд 25</vt:lpstr>
      <vt:lpstr>Биунго г1акъилазда гьоркьоб къец</vt:lpstr>
      <vt:lpstr>1 суал</vt:lpstr>
      <vt:lpstr>1 суал</vt:lpstr>
      <vt:lpstr> 1 суал</vt:lpstr>
      <vt:lpstr>2 суал</vt:lpstr>
      <vt:lpstr>2 суал</vt:lpstr>
      <vt:lpstr>2 суал</vt:lpstr>
      <vt:lpstr> 3 суал</vt:lpstr>
      <vt:lpstr>3 суал</vt:lpstr>
      <vt:lpstr> 4 суал</vt:lpstr>
      <vt:lpstr>Слайд 36</vt:lpstr>
      <vt:lpstr>Слайд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АГОН</dc:title>
  <dc:creator>Мурад</dc:creator>
  <cp:lastModifiedBy>Пользователь Windows</cp:lastModifiedBy>
  <cp:revision>59</cp:revision>
  <dcterms:created xsi:type="dcterms:W3CDTF">2015-01-18T14:36:45Z</dcterms:created>
  <dcterms:modified xsi:type="dcterms:W3CDTF">2018-08-29T03:28:02Z</dcterms:modified>
</cp:coreProperties>
</file>