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68" r:id="rId3"/>
    <p:sldId id="269" r:id="rId4"/>
    <p:sldId id="278" r:id="rId5"/>
    <p:sldId id="275" r:id="rId6"/>
    <p:sldId id="277" r:id="rId7"/>
    <p:sldId id="276" r:id="rId8"/>
    <p:sldId id="274" r:id="rId9"/>
    <p:sldId id="273" r:id="rId10"/>
    <p:sldId id="272" r:id="rId11"/>
    <p:sldId id="271" r:id="rId12"/>
    <p:sldId id="270" r:id="rId13"/>
    <p:sldId id="308" r:id="rId14"/>
    <p:sldId id="309" r:id="rId15"/>
    <p:sldId id="256" r:id="rId16"/>
    <p:sldId id="257" r:id="rId17"/>
    <p:sldId id="267" r:id="rId18"/>
    <p:sldId id="266" r:id="rId19"/>
    <p:sldId id="258" r:id="rId20"/>
    <p:sldId id="259" r:id="rId21"/>
    <p:sldId id="260" r:id="rId22"/>
    <p:sldId id="261" r:id="rId23"/>
    <p:sldId id="262" r:id="rId24"/>
    <p:sldId id="263" r:id="rId25"/>
    <p:sldId id="31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07" r:id="rId37"/>
    <p:sldId id="30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58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5;&#1091;&#1083;&#1080;&#1096;&#1072;&#1090;\&#1091;&#1088;&#1086;&#1082;&#1080;\&#1043;1&#1040;&#1050;&#1066;&#1048;&#1051;%20&#1042;&#1040;%20&#1043;1&#1040;&#1050;&#1066;&#1048;&#1051;&#1047;&#1040;&#1041;&#1048;\Umniki_i_umnicy_Bez_nazvaniya_vmusice.net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28662" y="1071546"/>
            <a:ext cx="8786812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«Г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</a:t>
            </a:r>
            <a:r>
              <a:rPr lang="ru-RU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акъил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ru-RU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</a:t>
            </a:r>
            <a:r>
              <a:rPr lang="ru-RU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ва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г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</a:t>
            </a:r>
            <a:r>
              <a:rPr lang="ru-RU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акъилзаби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»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2">
            <a:hlinkClick r:id="" action="ppaction://noaction">
              <a:snd r:embed="rId3" name="chimes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304890"/>
            <a:ext cx="2000264" cy="255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094" name="Picture 6" descr="i?id=94036703-14">
            <a:hlinkClick r:id="" action="ppaction://noaction">
              <a:snd r:embed="rId3" name="chimes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715140" y="357166"/>
            <a:ext cx="2016125" cy="209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Umniki_i_umnicy_Bez_nazvaniya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358214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471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8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Чан сон бук1араб Ц1адаса Х1амзатие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гьев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г1араб ц1ализе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кьураб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мехалъ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9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Чан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соналъ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ц1аларав Ц1адаса Х1амзат?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227399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Ц1адаса Х1амзатие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лъидаса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щвараб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дибирлъи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гьабизе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ихтияр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227399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байбихьараб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Ц1адаса Х1амзатица куч1дул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хъвазе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227399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12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гьесул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асарал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нужеда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лъалел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 </a:t>
            </a:r>
          </a:p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(3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асаралъул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ц1ар)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12673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42" y="1357298"/>
            <a:ext cx="6885008" cy="3571900"/>
          </a:xfrm>
        </p:spPr>
        <p:txBody>
          <a:bodyPr>
            <a:normAutofit fontScale="90000"/>
          </a:bodyPr>
          <a:lstStyle/>
          <a:p>
            <a:r>
              <a:rPr lang="ru-RU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Бищунго</a:t>
            </a:r>
            <a:r>
              <a:rPr lang="ru-RU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г</a:t>
            </a:r>
            <a:r>
              <a:rPr lang="en-US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ru-RU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акъилазда</a:t>
            </a:r>
            <a:r>
              <a:rPr lang="ru-RU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гьоркьоб</a:t>
            </a:r>
            <a:r>
              <a:rPr lang="ru-RU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къец</a:t>
            </a:r>
            <a:endParaRPr lang="ru-RU" sz="8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инсанасулъ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рижулел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г1унгут1аби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какулел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ругел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 </a:t>
            </a:r>
          </a:p>
          <a:p>
            <a:pPr>
              <a:lnSpc>
                <a:spcPct val="80000"/>
              </a:lnSpc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Кинха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гьит1инаб ц1унц1раялда к1удияб пил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къезабизе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к1вараб? 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Ц1унц1раялъул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сипат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раг1абаз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цебе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ч1езабулеб?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Аваразул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г1урусазул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хъвадарухъабазул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творчествоялда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басняби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данч1валел?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87805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5721" y="1571612"/>
            <a:ext cx="885827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асарищиялъул</a:t>
            </a:r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къец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асаралда</a:t>
            </a:r>
            <a:endParaRPr lang="ru-RU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басня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абулеб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ккараб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иш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лъугьараб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Маймалакги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ц1улал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устарги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баснялъул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аслиял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героял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щал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3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ахиралда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х1асил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кьун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бугеб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Чанабилеб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соналъ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хъвараб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басня?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tskaya_gramo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28794" y="1571612"/>
            <a:ext cx="514353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Баркула</a:t>
            </a: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бергьенлъи</a:t>
            </a: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 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12673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928670"/>
            <a:ext cx="7772400" cy="3643338"/>
          </a:xfrm>
        </p:spPr>
        <p:txBody>
          <a:bodyPr>
            <a:normAutofit fontScale="90000"/>
          </a:bodyPr>
          <a:lstStyle/>
          <a:p>
            <a:r>
              <a:rPr lang="ru-RU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Биунго</a:t>
            </a:r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г1акъилазда </a:t>
            </a:r>
            <a:r>
              <a:rPr lang="ru-RU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гьоркьоб</a:t>
            </a:r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къец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Ц1унц1раялъ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гьалаг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гьабураб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пилалъул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куц –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мухъ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нилъеда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цебеч1езабулеб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492374"/>
            <a:ext cx="7600977" cy="293688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инсан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сунде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кант1изавулев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вугев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1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Баснялъул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мурад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щиб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басня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лъица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хъвараб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Жиндир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хъулухъ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гуреб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иш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бот1роде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босараб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маймалакалъе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щиб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ккараб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Маймалакалъе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сипат-сурат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гьабизе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раг1аби х1алт1изарун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ругел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Маймалакги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ц1улал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устарги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абураб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пикруялде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нилъ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кант1изарулел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ругел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3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Баснялъул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г1уц1и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бук1унеб?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57224" y="2492375"/>
            <a:ext cx="7458101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щай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цебе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бахъараб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4 </a:t>
            </a:r>
            <a:r>
              <a:rPr lang="ru-RU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Пилги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ц1унц1раги»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баснялда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пилалда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кинаб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къо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ч1арабали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кин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бихьизабун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бугеб</a:t>
            </a:r>
            <a:r>
              <a:rPr lang="ru-RU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tskaya_gramo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0166" y="785794"/>
            <a:ext cx="65722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Баркула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бергьенлъи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928670"/>
            <a:ext cx="7000924" cy="255454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Баркала</a:t>
            </a:r>
            <a:endParaRPr lang="ru-RU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ru-RU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     киназего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!  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3714750"/>
            <a:ext cx="2571750" cy="2789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кив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гьавурав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Ц1адаса Х1амзат?</a:t>
            </a:r>
          </a:p>
          <a:p>
            <a:pPr>
              <a:lnSpc>
                <a:spcPct val="80000"/>
              </a:lnSpc>
            </a:pP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3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адаса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Х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амзатил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инсуда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щиб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ц1ар бук1араб?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Чан сон бук1араб Ц1адаса Х1амзатие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гьесул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эмен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хвараб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мехалъ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</a:p>
          <a:p>
            <a:pPr>
              <a:lnSpc>
                <a:spcPct val="80000"/>
              </a:lnSpc>
            </a:pP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Кида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хварай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адаса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Х1аматил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эбел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Эбел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–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эменги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хун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бесдаллъун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чан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лъимер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хут1араб?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8362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59113" y="692150"/>
            <a:ext cx="3024187" cy="8651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 </a:t>
            </a:r>
            <a:r>
              <a:rPr lang="ru-RU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суал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7199312" cy="237648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Ц1адаса Х1амзатги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гьесул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яцалги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лъил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ц1обалде </a:t>
            </a:r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ккарал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380</Words>
  <Application>Microsoft Office PowerPoint</Application>
  <PresentationFormat>Экран (4:3)</PresentationFormat>
  <Paragraphs>72</Paragraphs>
  <Slides>37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Слайд 2</vt:lpstr>
      <vt:lpstr>1 суал</vt:lpstr>
      <vt:lpstr>2 суал</vt:lpstr>
      <vt:lpstr> 3 суал </vt:lpstr>
      <vt:lpstr>4 суал</vt:lpstr>
      <vt:lpstr>5 суал  </vt:lpstr>
      <vt:lpstr>6 суал </vt:lpstr>
      <vt:lpstr>7 суал</vt:lpstr>
      <vt:lpstr>8 суал</vt:lpstr>
      <vt:lpstr>9 суал</vt:lpstr>
      <vt:lpstr>10 суал</vt:lpstr>
      <vt:lpstr>11 суал</vt:lpstr>
      <vt:lpstr>12 суал</vt:lpstr>
      <vt:lpstr>Бищунго гIакъилазда гьоркьоб къец</vt:lpstr>
      <vt:lpstr>1 суал</vt:lpstr>
      <vt:lpstr>1 суал</vt:lpstr>
      <vt:lpstr>1 суал </vt:lpstr>
      <vt:lpstr>2 суал</vt:lpstr>
      <vt:lpstr>2 суал</vt:lpstr>
      <vt:lpstr>2 суал</vt:lpstr>
      <vt:lpstr>3 суал</vt:lpstr>
      <vt:lpstr> 3 суал</vt:lpstr>
      <vt:lpstr>4 суал</vt:lpstr>
      <vt:lpstr>Слайд 25</vt:lpstr>
      <vt:lpstr>Биунго г1акъилазда гьоркьоб къец</vt:lpstr>
      <vt:lpstr>1 суал</vt:lpstr>
      <vt:lpstr>1 суал</vt:lpstr>
      <vt:lpstr> 1 суал</vt:lpstr>
      <vt:lpstr>2 суал</vt:lpstr>
      <vt:lpstr>2 суал</vt:lpstr>
      <vt:lpstr>2 суал</vt:lpstr>
      <vt:lpstr> 3 суал</vt:lpstr>
      <vt:lpstr>3 суал</vt:lpstr>
      <vt:lpstr> 4 суал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АГОН</dc:title>
  <dc:creator>Мурад</dc:creator>
  <cp:lastModifiedBy>Пользователь Windows</cp:lastModifiedBy>
  <cp:revision>59</cp:revision>
  <dcterms:created xsi:type="dcterms:W3CDTF">2015-01-18T14:36:45Z</dcterms:created>
  <dcterms:modified xsi:type="dcterms:W3CDTF">2018-08-29T03:28:02Z</dcterms:modified>
</cp:coreProperties>
</file>