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57" r:id="rId3"/>
    <p:sldId id="272" r:id="rId4"/>
    <p:sldId id="259" r:id="rId5"/>
    <p:sldId id="258" r:id="rId6"/>
    <p:sldId id="273" r:id="rId7"/>
    <p:sldId id="260" r:id="rId8"/>
    <p:sldId id="262" r:id="rId9"/>
    <p:sldId id="261" r:id="rId10"/>
    <p:sldId id="263" r:id="rId11"/>
    <p:sldId id="274" r:id="rId12"/>
    <p:sldId id="264" r:id="rId13"/>
    <p:sldId id="265" r:id="rId14"/>
    <p:sldId id="266" r:id="rId15"/>
    <p:sldId id="267" r:id="rId16"/>
    <p:sldId id="269" r:id="rId17"/>
    <p:sldId id="271" r:id="rId18"/>
    <p:sldId id="275" r:id="rId19"/>
    <p:sldId id="270" r:id="rId2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29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A97CE-4DCD-4351-8302-741D005BC391}" type="datetimeFigureOut">
              <a:rPr lang="ru-RU" smtClean="0"/>
              <a:t>26.01.2019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44F6E-465F-4FF9-9AB9-73FC7E7D1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749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1B62-CFC3-42C2-83AA-A4782847FE97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68D8-6AD6-42F9-9195-806A85DF4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1B62-CFC3-42C2-83AA-A4782847FE97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68D8-6AD6-42F9-9195-806A85DF4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1B62-CFC3-42C2-83AA-A4782847FE97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68D8-6AD6-42F9-9195-806A85DF4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1B62-CFC3-42C2-83AA-A4782847FE97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68D8-6AD6-42F9-9195-806A85DF4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1B62-CFC3-42C2-83AA-A4782847FE97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68D8-6AD6-42F9-9195-806A85DF4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1B62-CFC3-42C2-83AA-A4782847FE97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68D8-6AD6-42F9-9195-806A85DF4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1B62-CFC3-42C2-83AA-A4782847FE97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68D8-6AD6-42F9-9195-806A85DF4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1B62-CFC3-42C2-83AA-A4782847FE97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68D8-6AD6-42F9-9195-806A85DF4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1B62-CFC3-42C2-83AA-A4782847FE97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68D8-6AD6-42F9-9195-806A85DF4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1B62-CFC3-42C2-83AA-A4782847FE97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68D8-6AD6-42F9-9195-806A85DF4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1B62-CFC3-42C2-83AA-A4782847FE97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68D8-6AD6-42F9-9195-806A85DF4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D1B62-CFC3-42C2-83AA-A4782847FE97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F68D8-6AD6-42F9-9195-806A85DF4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Предметияб</a:t>
            </a:r>
            <a:r>
              <a:rPr lang="ru-RU" b="1" dirty="0"/>
              <a:t> </a:t>
            </a:r>
            <a:r>
              <a:rPr lang="ru-RU" b="1" dirty="0" err="1"/>
              <a:t>ц!аралъул</a:t>
            </a:r>
            <a:r>
              <a:rPr lang="ru-RU" b="1" dirty="0"/>
              <a:t> </a:t>
            </a:r>
            <a:r>
              <a:rPr lang="ru-RU" b="1" dirty="0" err="1"/>
              <a:t>цолъул</a:t>
            </a:r>
            <a:r>
              <a:rPr lang="ru-RU" b="1" dirty="0"/>
              <a:t> </a:t>
            </a:r>
            <a:r>
              <a:rPr lang="ru-RU" b="1" dirty="0" err="1"/>
              <a:t>ва</a:t>
            </a:r>
            <a:r>
              <a:rPr lang="ru-RU" b="1" dirty="0"/>
              <a:t> </a:t>
            </a:r>
            <a:r>
              <a:rPr lang="ru-RU" b="1" dirty="0" err="1"/>
              <a:t>г!емерлъул</a:t>
            </a:r>
            <a:r>
              <a:rPr lang="ru-RU" b="1" dirty="0"/>
              <a:t> форма.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6400800" cy="3289920"/>
          </a:xfrm>
        </p:spPr>
        <p:txBody>
          <a:bodyPr/>
          <a:lstStyle/>
          <a:p>
            <a:r>
              <a:rPr lang="ru-RU" dirty="0" err="1" smtClean="0"/>
              <a:t>Дарс</a:t>
            </a:r>
            <a:r>
              <a:rPr lang="ru-RU" dirty="0" smtClean="0"/>
              <a:t>: Авар мац!</a:t>
            </a:r>
          </a:p>
          <a:p>
            <a:r>
              <a:rPr lang="ru-RU" dirty="0" smtClean="0"/>
              <a:t>Класс: 4</a:t>
            </a:r>
          </a:p>
          <a:p>
            <a:endParaRPr lang="ru-RU" dirty="0"/>
          </a:p>
        </p:txBody>
      </p:sp>
      <p:pic>
        <p:nvPicPr>
          <p:cNvPr id="4" name="Рисунок 3" descr="4437349934635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3573016"/>
            <a:ext cx="5400600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Бугебдай,предметияб</a:t>
            </a:r>
            <a:r>
              <a:rPr lang="ru-RU" b="1" dirty="0" smtClean="0"/>
              <a:t> </a:t>
            </a:r>
            <a:r>
              <a:rPr lang="ru-RU" b="1" dirty="0" err="1"/>
              <a:t>ц!аралъул</a:t>
            </a:r>
            <a:r>
              <a:rPr lang="ru-RU" b="1" dirty="0"/>
              <a:t> форма</a:t>
            </a:r>
            <a:r>
              <a:rPr lang="ru-RU" b="1" dirty="0" smtClean="0"/>
              <a:t>?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4000" dirty="0" err="1"/>
              <a:t>Цолъул</a:t>
            </a:r>
            <a:r>
              <a:rPr lang="ru-RU" sz="4000" dirty="0"/>
              <a:t> </a:t>
            </a:r>
            <a:r>
              <a:rPr lang="ru-RU" sz="4000" dirty="0" err="1"/>
              <a:t>ва</a:t>
            </a:r>
            <a:r>
              <a:rPr lang="ru-RU" sz="4000" dirty="0"/>
              <a:t> г1емерлъул форма</a:t>
            </a:r>
            <a:r>
              <a:rPr lang="ru-RU" sz="4000" dirty="0" smtClean="0"/>
              <a:t>. </a:t>
            </a:r>
            <a:r>
              <a:rPr lang="ru-RU" sz="4000" dirty="0" err="1" smtClean="0"/>
              <a:t>Г!емерлъул</a:t>
            </a:r>
            <a:r>
              <a:rPr lang="ru-RU" sz="4000" dirty="0" smtClean="0"/>
              <a:t> </a:t>
            </a:r>
            <a:r>
              <a:rPr lang="ru-RU" sz="4000" dirty="0" err="1"/>
              <a:t>формаялда</a:t>
            </a:r>
            <a:r>
              <a:rPr lang="ru-RU" sz="4000" dirty="0"/>
              <a:t> </a:t>
            </a:r>
            <a:r>
              <a:rPr lang="ru-RU" sz="4000" dirty="0" err="1"/>
              <a:t>ругел</a:t>
            </a:r>
            <a:r>
              <a:rPr lang="ru-RU" sz="4000" dirty="0"/>
              <a:t> </a:t>
            </a:r>
            <a:r>
              <a:rPr lang="ru-RU" sz="4000" dirty="0" err="1"/>
              <a:t>предметиял</a:t>
            </a:r>
            <a:r>
              <a:rPr lang="ru-RU" sz="4000" dirty="0"/>
              <a:t> ц1арал </a:t>
            </a:r>
            <a:r>
              <a:rPr lang="ru-RU" sz="4000" b="1" dirty="0" err="1"/>
              <a:t>щал</a:t>
            </a:r>
            <a:r>
              <a:rPr lang="ru-RU" sz="4000" b="1" dirty="0"/>
              <a:t>? </a:t>
            </a:r>
            <a:r>
              <a:rPr lang="ru-RU" sz="4000" dirty="0" err="1"/>
              <a:t>абураб</a:t>
            </a:r>
            <a:r>
              <a:rPr lang="ru-RU" sz="4000" dirty="0"/>
              <a:t> </a:t>
            </a:r>
            <a:r>
              <a:rPr lang="ru-RU" sz="4000" dirty="0" err="1"/>
              <a:t>суалалъе</a:t>
            </a:r>
            <a:r>
              <a:rPr lang="ru-RU" sz="4000" dirty="0"/>
              <a:t> </a:t>
            </a:r>
            <a:r>
              <a:rPr lang="ru-RU" sz="4000" dirty="0" err="1"/>
              <a:t>жаваблъун</a:t>
            </a:r>
            <a:r>
              <a:rPr lang="ru-RU" sz="4000" dirty="0"/>
              <a:t> </a:t>
            </a:r>
            <a:r>
              <a:rPr lang="ru-RU" sz="4000" dirty="0" err="1"/>
              <a:t>рач!уна</a:t>
            </a:r>
            <a:r>
              <a:rPr lang="ru-RU" sz="4000" dirty="0"/>
              <a:t>.</a:t>
            </a:r>
            <a:br>
              <a:rPr lang="ru-RU" sz="4000" dirty="0"/>
            </a:br>
            <a:r>
              <a:rPr lang="ru-RU" sz="4000" dirty="0" err="1"/>
              <a:t>Масала</a:t>
            </a:r>
            <a:r>
              <a:rPr lang="ru-RU" sz="4000" dirty="0"/>
              <a:t>: </a:t>
            </a:r>
            <a:r>
              <a:rPr lang="ru-RU" sz="4000" dirty="0" err="1"/>
              <a:t>х!инч!-х!анч!и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               </a:t>
            </a:r>
            <a:r>
              <a:rPr lang="ru-RU" sz="4000" dirty="0" err="1"/>
              <a:t>Квер-кверал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              </a:t>
            </a:r>
            <a:r>
              <a:rPr lang="ru-RU" sz="4000" dirty="0" err="1"/>
              <a:t>Бер-берал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               </a:t>
            </a:r>
            <a:r>
              <a:rPr lang="ru-RU" sz="4000" dirty="0" err="1"/>
              <a:t>Яс-ясал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err="1" smtClean="0"/>
              <a:t>Предметияб</a:t>
            </a:r>
            <a:r>
              <a:rPr lang="ru-RU" b="1" dirty="0" smtClean="0"/>
              <a:t> </a:t>
            </a:r>
            <a:r>
              <a:rPr lang="ru-RU" b="1" dirty="0" err="1" smtClean="0"/>
              <a:t>ц!аралъул</a:t>
            </a:r>
            <a:r>
              <a:rPr lang="ru-RU" b="1" dirty="0" smtClean="0"/>
              <a:t> </a:t>
            </a:r>
            <a:r>
              <a:rPr lang="ru-RU" b="1" dirty="0" err="1" smtClean="0"/>
              <a:t>цолъул</a:t>
            </a:r>
            <a:r>
              <a:rPr lang="ru-RU" b="1" dirty="0" smtClean="0"/>
              <a:t> </a:t>
            </a:r>
            <a:r>
              <a:rPr lang="ru-RU" b="1" dirty="0" err="1" smtClean="0"/>
              <a:t>ва</a:t>
            </a:r>
            <a:r>
              <a:rPr lang="ru-RU" b="1" dirty="0" smtClean="0"/>
              <a:t> </a:t>
            </a:r>
            <a:r>
              <a:rPr lang="ru-RU" b="1" dirty="0" err="1" smtClean="0"/>
              <a:t>г!емерлъул</a:t>
            </a:r>
            <a:r>
              <a:rPr lang="ru-RU" b="1" smtClean="0"/>
              <a:t> форма.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Autofit/>
          </a:bodyPr>
          <a:lstStyle/>
          <a:p>
            <a:r>
              <a:rPr lang="ru-RU" sz="3600" dirty="0" err="1"/>
              <a:t>Цолъул</a:t>
            </a:r>
            <a:r>
              <a:rPr lang="ru-RU" sz="3600" dirty="0"/>
              <a:t> </a:t>
            </a:r>
            <a:r>
              <a:rPr lang="ru-RU" sz="3600" dirty="0" err="1"/>
              <a:t>формаялдаса</a:t>
            </a:r>
            <a:r>
              <a:rPr lang="ru-RU" sz="3600" dirty="0"/>
              <a:t> </a:t>
            </a:r>
            <a:r>
              <a:rPr lang="ru-RU" sz="3600" dirty="0" err="1"/>
              <a:t>г!емерлъул</a:t>
            </a:r>
            <a:r>
              <a:rPr lang="ru-RU" sz="3600" dirty="0"/>
              <a:t> форма </a:t>
            </a:r>
            <a:r>
              <a:rPr lang="ru-RU" sz="3600" dirty="0" err="1"/>
              <a:t>лъугьин</a:t>
            </a:r>
            <a:r>
              <a:rPr lang="ru-RU" sz="3600" dirty="0"/>
              <a:t>:</a:t>
            </a:r>
            <a:br>
              <a:rPr lang="ru-RU" sz="3600" dirty="0"/>
            </a:br>
            <a:r>
              <a:rPr lang="ru-RU" sz="3600" dirty="0" err="1"/>
              <a:t>_</a:t>
            </a:r>
            <a:r>
              <a:rPr lang="ru-RU" sz="3600" b="1" dirty="0" err="1"/>
              <a:t>суффиксазул</a:t>
            </a:r>
            <a:r>
              <a:rPr lang="ru-RU" sz="3600" b="1" dirty="0"/>
              <a:t> </a:t>
            </a:r>
            <a:r>
              <a:rPr lang="ru-RU" sz="3600" b="1" dirty="0" err="1"/>
              <a:t>кумекалдалъун</a:t>
            </a:r>
            <a:r>
              <a:rPr lang="ru-RU" sz="3600" dirty="0"/>
              <a:t>.</a:t>
            </a:r>
            <a:br>
              <a:rPr lang="ru-RU" sz="3600" dirty="0"/>
            </a:br>
            <a:r>
              <a:rPr lang="ru-RU" sz="3600" dirty="0" err="1"/>
              <a:t>Ца-цаби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err="1"/>
              <a:t>Вас-васал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err="1"/>
              <a:t>Цер-цурдул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err="1"/>
              <a:t>х!инч!-х!анч!и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err="1"/>
              <a:t>_</a:t>
            </a:r>
            <a:r>
              <a:rPr lang="ru-RU" sz="3600" b="1" dirty="0" err="1"/>
              <a:t>раг!и</a:t>
            </a:r>
            <a:r>
              <a:rPr lang="ru-RU" sz="3600" b="1" dirty="0"/>
              <a:t> </a:t>
            </a:r>
            <a:r>
              <a:rPr lang="ru-RU" sz="3600" b="1" dirty="0" err="1"/>
              <a:t>хисун</a:t>
            </a:r>
            <a:r>
              <a:rPr lang="ru-RU" sz="3600" b="1" dirty="0"/>
              <a:t>: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err="1"/>
              <a:t>Ч!ужу-руччаби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err="1"/>
              <a:t>Вехь-г!ухьби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err="1"/>
              <a:t>Эбел-улбул</a:t>
            </a:r>
            <a:endParaRPr lang="ru-RU" sz="36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4932040" y="1700808"/>
            <a:ext cx="216024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148064" y="1700808"/>
            <a:ext cx="216024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5076056" y="2276872"/>
            <a:ext cx="216024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292080" y="2276872"/>
            <a:ext cx="216024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292080" y="2780928"/>
            <a:ext cx="216024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508104" y="2780928"/>
            <a:ext cx="144016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5724128" y="3356992"/>
            <a:ext cx="144016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868144" y="3356992"/>
            <a:ext cx="144016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/>
          <a:lstStyle/>
          <a:p>
            <a:r>
              <a:rPr lang="ru-RU" b="1" dirty="0" err="1"/>
              <a:t>Г!емерлъул</a:t>
            </a:r>
            <a:r>
              <a:rPr lang="ru-RU" b="1" dirty="0"/>
              <a:t> форма </a:t>
            </a:r>
            <a:r>
              <a:rPr lang="ru-RU" b="1" dirty="0" err="1"/>
              <a:t>бук!унаро</a:t>
            </a:r>
            <a:r>
              <a:rPr lang="ru-RU" b="1" dirty="0"/>
              <a:t>:</a:t>
            </a:r>
            <a:br>
              <a:rPr lang="ru-RU" b="1" dirty="0"/>
            </a:br>
            <a:r>
              <a:rPr lang="ru-RU" dirty="0" err="1"/>
              <a:t>Даци</a:t>
            </a:r>
            <a:r>
              <a:rPr lang="ru-RU" dirty="0" smtClean="0"/>
              <a:t>, </a:t>
            </a:r>
            <a:r>
              <a:rPr lang="ru-RU" dirty="0" err="1" smtClean="0"/>
              <a:t>эмен</a:t>
            </a:r>
            <a:r>
              <a:rPr lang="ru-RU" dirty="0" smtClean="0"/>
              <a:t>, </a:t>
            </a:r>
            <a:r>
              <a:rPr lang="ru-RU" dirty="0" err="1" smtClean="0"/>
              <a:t>дада</a:t>
            </a:r>
            <a:r>
              <a:rPr lang="ru-RU" dirty="0" smtClean="0"/>
              <a:t>, </a:t>
            </a:r>
            <a:r>
              <a:rPr lang="ru-RU" dirty="0" err="1" smtClean="0"/>
              <a:t>к!удада</a:t>
            </a:r>
            <a:r>
              <a:rPr lang="ru-RU" dirty="0" smtClean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г!адамазул</a:t>
            </a:r>
            <a:r>
              <a:rPr lang="ru-RU" dirty="0"/>
              <a:t> </a:t>
            </a:r>
            <a:r>
              <a:rPr lang="ru-RU" dirty="0" err="1"/>
              <a:t>ц!арал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b="1" dirty="0" err="1"/>
              <a:t>Цолъул</a:t>
            </a:r>
            <a:r>
              <a:rPr lang="ru-RU" b="1" dirty="0"/>
              <a:t> форма </a:t>
            </a:r>
            <a:r>
              <a:rPr lang="ru-RU" b="1" dirty="0" err="1"/>
              <a:t>бук!унаро</a:t>
            </a:r>
            <a:r>
              <a:rPr lang="ru-RU" b="1" dirty="0"/>
              <a:t>:</a:t>
            </a:r>
            <a:br>
              <a:rPr lang="ru-RU" b="1" dirty="0"/>
            </a:br>
            <a:r>
              <a:rPr lang="ru-RU" dirty="0" err="1"/>
              <a:t>К!улал</a:t>
            </a:r>
            <a:r>
              <a:rPr lang="ru-RU" dirty="0" smtClean="0"/>
              <a:t>, </a:t>
            </a:r>
            <a:r>
              <a:rPr lang="ru-RU" dirty="0" err="1" smtClean="0"/>
              <a:t>ц!ороберал</a:t>
            </a:r>
            <a:r>
              <a:rPr lang="ru-RU" dirty="0" smtClean="0"/>
              <a:t>, </a:t>
            </a:r>
            <a:r>
              <a:rPr lang="ru-RU" dirty="0" err="1" smtClean="0"/>
              <a:t>ц!адираби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Задание №1</a:t>
            </a:r>
            <a:br>
              <a:rPr lang="ru-RU" sz="3600" b="1" dirty="0"/>
            </a:br>
            <a:r>
              <a:rPr lang="ru-RU" sz="3600" b="1" dirty="0" err="1"/>
              <a:t>Г!емерлъул</a:t>
            </a:r>
            <a:r>
              <a:rPr lang="ru-RU" sz="3600" b="1" dirty="0"/>
              <a:t> форма </a:t>
            </a:r>
            <a:r>
              <a:rPr lang="ru-RU" sz="3600" b="1" dirty="0" err="1"/>
              <a:t>лъугьинабун</a:t>
            </a:r>
            <a:r>
              <a:rPr lang="ru-RU" sz="3600" b="1" dirty="0"/>
              <a:t> </a:t>
            </a:r>
            <a:r>
              <a:rPr lang="ru-RU" sz="3600" b="1" dirty="0" err="1"/>
              <a:t>хъвай</a:t>
            </a:r>
            <a:r>
              <a:rPr lang="ru-RU" sz="3600" b="1" dirty="0"/>
              <a:t>: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1 </a:t>
            </a:r>
            <a:r>
              <a:rPr lang="ru-RU" dirty="0" smtClean="0"/>
              <a:t>вариант</a:t>
            </a:r>
            <a:endParaRPr lang="ru-RU" dirty="0"/>
          </a:p>
          <a:p>
            <a:r>
              <a:rPr lang="ru-RU" dirty="0" err="1" smtClean="0"/>
              <a:t>Т!амах</a:t>
            </a:r>
            <a:endParaRPr lang="ru-RU" dirty="0"/>
          </a:p>
          <a:p>
            <a:r>
              <a:rPr lang="ru-RU" dirty="0" err="1" smtClean="0"/>
              <a:t>Ч!имих</a:t>
            </a:r>
            <a:endParaRPr lang="ru-RU" dirty="0"/>
          </a:p>
          <a:p>
            <a:r>
              <a:rPr lang="ru-RU" dirty="0" err="1"/>
              <a:t>Гамач</a:t>
            </a:r>
            <a:r>
              <a:rPr lang="ru-RU" dirty="0"/>
              <a:t>!                                                         </a:t>
            </a:r>
          </a:p>
          <a:p>
            <a:r>
              <a:rPr lang="ru-RU" dirty="0" err="1" smtClean="0"/>
              <a:t>Т!егь</a:t>
            </a:r>
            <a:endParaRPr lang="ru-RU" dirty="0"/>
          </a:p>
          <a:p>
            <a:r>
              <a:rPr lang="ru-RU" dirty="0" err="1"/>
              <a:t>Квер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 вариант</a:t>
            </a:r>
          </a:p>
          <a:p>
            <a:r>
              <a:rPr lang="ru-RU" dirty="0" err="1" smtClean="0"/>
              <a:t>ц!ц!е</a:t>
            </a:r>
            <a:endParaRPr lang="ru-RU" dirty="0" smtClean="0"/>
          </a:p>
          <a:p>
            <a:r>
              <a:rPr lang="ru-RU" dirty="0" err="1" smtClean="0"/>
              <a:t>г!ака</a:t>
            </a:r>
            <a:endParaRPr lang="ru-RU" dirty="0" smtClean="0"/>
          </a:p>
          <a:p>
            <a:r>
              <a:rPr lang="ru-RU" dirty="0" err="1" smtClean="0"/>
              <a:t>Кьег!ер</a:t>
            </a:r>
            <a:endParaRPr lang="ru-RU" dirty="0" smtClean="0"/>
          </a:p>
          <a:p>
            <a:r>
              <a:rPr lang="ru-RU" dirty="0" err="1" smtClean="0"/>
              <a:t>Рохь</a:t>
            </a:r>
            <a:endParaRPr lang="ru-RU" dirty="0" smtClean="0"/>
          </a:p>
          <a:p>
            <a:r>
              <a:rPr lang="ru-RU" dirty="0" err="1" smtClean="0"/>
              <a:t>Т!ехь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Задание </a:t>
            </a:r>
            <a:r>
              <a:rPr lang="ru-RU" b="1" dirty="0"/>
              <a:t>№</a:t>
            </a:r>
            <a:r>
              <a:rPr lang="ru-RU" b="1" dirty="0" smtClean="0"/>
              <a:t>2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err="1" smtClean="0"/>
              <a:t>Данде</a:t>
            </a:r>
            <a:r>
              <a:rPr lang="ru-RU" b="1" dirty="0" smtClean="0"/>
              <a:t>  </a:t>
            </a:r>
            <a:r>
              <a:rPr lang="ru-RU" b="1" dirty="0" err="1"/>
              <a:t>кколеб</a:t>
            </a:r>
            <a:r>
              <a:rPr lang="ru-RU" b="1" dirty="0"/>
              <a:t> </a:t>
            </a:r>
            <a:r>
              <a:rPr lang="ru-RU" b="1" dirty="0" err="1"/>
              <a:t>суал</a:t>
            </a:r>
            <a:r>
              <a:rPr lang="ru-RU" b="1" dirty="0"/>
              <a:t> </a:t>
            </a:r>
            <a:r>
              <a:rPr lang="ru-RU" b="1" dirty="0" err="1"/>
              <a:t>лъе</a:t>
            </a:r>
            <a:r>
              <a:rPr lang="ru-RU" b="1" dirty="0"/>
              <a:t>!</a:t>
            </a:r>
            <a:br>
              <a:rPr lang="ru-RU" b="1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 err="1" smtClean="0"/>
              <a:t>Щив</a:t>
            </a:r>
            <a:r>
              <a:rPr lang="ru-RU" dirty="0" smtClean="0"/>
              <a:t>? </a:t>
            </a:r>
            <a:r>
              <a:rPr lang="ru-RU" dirty="0" err="1" smtClean="0"/>
              <a:t>Щий?Щиб</a:t>
            </a:r>
            <a:r>
              <a:rPr lang="ru-RU" dirty="0"/>
              <a:t>?</a:t>
            </a:r>
            <a:br>
              <a:rPr lang="ru-RU" dirty="0"/>
            </a:br>
            <a:r>
              <a:rPr lang="ru-RU" dirty="0" err="1"/>
              <a:t>Оц</a:t>
            </a:r>
            <a:r>
              <a:rPr lang="ru-RU" dirty="0" smtClean="0"/>
              <a:t>, </a:t>
            </a:r>
            <a:r>
              <a:rPr lang="ru-RU" dirty="0" err="1" smtClean="0"/>
              <a:t>эбел</a:t>
            </a:r>
            <a:r>
              <a:rPr lang="ru-RU" dirty="0" smtClean="0"/>
              <a:t>, </a:t>
            </a:r>
            <a:r>
              <a:rPr lang="ru-RU" dirty="0" err="1" smtClean="0"/>
              <a:t>эмен</a:t>
            </a:r>
            <a:r>
              <a:rPr lang="ru-RU" dirty="0" smtClean="0"/>
              <a:t>, </a:t>
            </a:r>
            <a:r>
              <a:rPr lang="ru-RU" dirty="0" err="1" smtClean="0"/>
              <a:t>к!удада</a:t>
            </a:r>
            <a:r>
              <a:rPr lang="ru-RU" dirty="0" smtClean="0"/>
              <a:t>, баба, </a:t>
            </a:r>
            <a:r>
              <a:rPr lang="ru-RU" dirty="0" err="1" smtClean="0"/>
              <a:t>х!елеко</a:t>
            </a:r>
            <a:r>
              <a:rPr lang="ru-RU" dirty="0" smtClean="0"/>
              <a:t>, </a:t>
            </a:r>
            <a:r>
              <a:rPr lang="ru-RU" dirty="0" err="1" smtClean="0"/>
              <a:t>къадако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Г!емерлъул</a:t>
            </a:r>
            <a:r>
              <a:rPr lang="ru-RU" dirty="0"/>
              <a:t> </a:t>
            </a:r>
            <a:r>
              <a:rPr lang="ru-RU" dirty="0" err="1"/>
              <a:t>формаялде</a:t>
            </a:r>
            <a:r>
              <a:rPr lang="ru-RU" dirty="0"/>
              <a:t> </a:t>
            </a:r>
            <a:r>
              <a:rPr lang="ru-RU" dirty="0" err="1"/>
              <a:t>руссинаре</a:t>
            </a:r>
            <a:r>
              <a:rPr lang="ru-RU" dirty="0"/>
              <a:t>.</a:t>
            </a:r>
            <a:br>
              <a:rPr lang="ru-RU" dirty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Кицаби</a:t>
            </a:r>
            <a:r>
              <a:rPr lang="ru-RU" b="1" dirty="0"/>
              <a:t>  </a:t>
            </a:r>
            <a:r>
              <a:rPr lang="ru-RU" b="1" dirty="0" err="1"/>
              <a:t>рак!алде</a:t>
            </a:r>
            <a:r>
              <a:rPr lang="ru-RU" b="1" dirty="0"/>
              <a:t>  </a:t>
            </a:r>
            <a:r>
              <a:rPr lang="ru-RU" b="1" dirty="0" err="1"/>
              <a:t>ч!езе</a:t>
            </a:r>
            <a:r>
              <a:rPr lang="ru-RU" b="1" dirty="0"/>
              <a:t>: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1. </a:t>
            </a:r>
            <a:r>
              <a:rPr lang="ru-RU" dirty="0" err="1" smtClean="0"/>
              <a:t>Анц!ул</a:t>
            </a:r>
            <a:r>
              <a:rPr lang="ru-RU" dirty="0" smtClean="0"/>
              <a:t>  </a:t>
            </a:r>
            <a:r>
              <a:rPr lang="ru-RU" dirty="0"/>
              <a:t>борце, </a:t>
            </a:r>
            <a:r>
              <a:rPr lang="ru-RU" dirty="0" err="1"/>
              <a:t>цин</a:t>
            </a:r>
            <a:r>
              <a:rPr lang="ru-RU" dirty="0"/>
              <a:t>  </a:t>
            </a:r>
            <a:r>
              <a:rPr lang="ru-RU" dirty="0" err="1"/>
              <a:t>къот!е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dirty="0"/>
              <a:t>2</a:t>
            </a:r>
            <a:r>
              <a:rPr lang="ru-RU" dirty="0" smtClean="0"/>
              <a:t>. </a:t>
            </a:r>
            <a:r>
              <a:rPr lang="ru-RU" dirty="0" err="1" smtClean="0"/>
              <a:t>Ват!ан</a:t>
            </a:r>
            <a:r>
              <a:rPr lang="ru-RU" dirty="0" smtClean="0"/>
              <a:t> </a:t>
            </a:r>
            <a:r>
              <a:rPr lang="ru-RU" dirty="0" err="1"/>
              <a:t>хириясул</a:t>
            </a:r>
            <a:r>
              <a:rPr lang="ru-RU" dirty="0"/>
              <a:t> </a:t>
            </a:r>
            <a:r>
              <a:rPr lang="ru-RU" dirty="0" err="1"/>
              <a:t>хвел</a:t>
            </a:r>
            <a:r>
              <a:rPr lang="ru-RU" dirty="0"/>
              <a:t> </a:t>
            </a:r>
            <a:r>
              <a:rPr lang="ru-RU" dirty="0" err="1"/>
              <a:t>бук!унаро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dirty="0"/>
              <a:t>3</a:t>
            </a:r>
            <a:r>
              <a:rPr lang="ru-RU" dirty="0" smtClean="0"/>
              <a:t>. </a:t>
            </a:r>
            <a:r>
              <a:rPr lang="ru-RU" dirty="0" err="1" smtClean="0"/>
              <a:t>Бет!ер</a:t>
            </a:r>
            <a:r>
              <a:rPr lang="ru-RU" dirty="0" smtClean="0"/>
              <a:t> </a:t>
            </a:r>
            <a:r>
              <a:rPr lang="ru-RU" dirty="0"/>
              <a:t>х1алт1ич1они</a:t>
            </a:r>
            <a:r>
              <a:rPr lang="ru-RU" dirty="0" smtClean="0"/>
              <a:t>, х1ат1ал </a:t>
            </a:r>
            <a:r>
              <a:rPr lang="ru-RU" dirty="0" err="1"/>
              <a:t>свакала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dirty="0"/>
              <a:t>4</a:t>
            </a:r>
            <a:r>
              <a:rPr lang="ru-RU" dirty="0" smtClean="0"/>
              <a:t>. Зах1маталъ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хьихьула</a:t>
            </a:r>
            <a:r>
              <a:rPr lang="ru-RU" dirty="0" smtClean="0"/>
              <a:t>, к1вах1алъ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хвезавула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dirty="0"/>
              <a:t>5</a:t>
            </a:r>
            <a:r>
              <a:rPr lang="ru-RU" dirty="0" smtClean="0"/>
              <a:t>. Гьит1инго </a:t>
            </a:r>
            <a:r>
              <a:rPr lang="ru-RU" dirty="0" err="1"/>
              <a:t>босараб</a:t>
            </a:r>
            <a:r>
              <a:rPr lang="ru-RU" dirty="0"/>
              <a:t> </a:t>
            </a:r>
            <a:r>
              <a:rPr lang="ru-RU" dirty="0" err="1"/>
              <a:t>лъай</a:t>
            </a:r>
            <a:r>
              <a:rPr lang="ru-RU" dirty="0" smtClean="0"/>
              <a:t>, т1огьолъ </a:t>
            </a:r>
            <a:r>
              <a:rPr lang="ru-RU" dirty="0" err="1"/>
              <a:t>гьабураб</a:t>
            </a:r>
            <a:r>
              <a:rPr lang="ru-RU" dirty="0"/>
              <a:t> гьоц1о.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/>
          <a:lstStyle/>
          <a:p>
            <a:r>
              <a:rPr lang="ru-RU" b="1" dirty="0" err="1"/>
              <a:t>Дарсил</a:t>
            </a:r>
            <a:r>
              <a:rPr lang="ru-RU" b="1" dirty="0"/>
              <a:t> х1асил</a:t>
            </a:r>
            <a:br>
              <a:rPr lang="ru-RU" b="1" dirty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47664" y="2132856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sz="4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Щиб</a:t>
            </a:r>
            <a:r>
              <a:rPr lang="ru-RU" sz="4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дуда </a:t>
            </a:r>
            <a:r>
              <a:rPr lang="ru-RU" sz="4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лъараб</a:t>
            </a:r>
            <a:r>
              <a:rPr lang="ru-RU" sz="4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4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жакъа</a:t>
            </a:r>
            <a:r>
              <a:rPr lang="ru-RU" sz="4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4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дарсида</a:t>
            </a:r>
            <a:r>
              <a:rPr lang="ru-RU" sz="4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  <a:p>
            <a:r>
              <a:rPr lang="ru-RU" sz="4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Рокъобе</a:t>
            </a:r>
            <a:r>
              <a:rPr lang="ru-RU" sz="4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х1алт1и сочинение </a:t>
            </a:r>
            <a:r>
              <a:rPr lang="ru-RU" sz="4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хъвазе</a:t>
            </a:r>
            <a:r>
              <a:rPr lang="ru-RU" sz="4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«9 май- </a:t>
            </a:r>
            <a:r>
              <a:rPr lang="ru-RU" sz="4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Бергьенлъиялъул</a:t>
            </a:r>
            <a:r>
              <a:rPr lang="ru-RU" sz="4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4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къо</a:t>
            </a:r>
            <a:r>
              <a:rPr lang="ru-RU" sz="4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»</a:t>
            </a:r>
          </a:p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tobot-waterfall-khunzakh-avar-khanate-dagestan-caucasus-mountains-north-caucasu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36" y="-102078"/>
            <a:ext cx="10420002" cy="696007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-285784" y="1285860"/>
            <a:ext cx="9715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err="1" smtClean="0">
                <a:solidFill>
                  <a:schemeClr val="bg1"/>
                </a:solidFill>
              </a:rPr>
              <a:t>Къо-мех</a:t>
            </a:r>
            <a:r>
              <a:rPr lang="ru-RU" sz="8000" b="1" dirty="0" smtClean="0">
                <a:solidFill>
                  <a:schemeClr val="bg1"/>
                </a:solidFill>
              </a:rPr>
              <a:t> </a:t>
            </a:r>
            <a:r>
              <a:rPr lang="ru-RU" sz="8000" b="1" dirty="0" err="1" smtClean="0">
                <a:solidFill>
                  <a:schemeClr val="bg1"/>
                </a:solidFill>
              </a:rPr>
              <a:t>лъик</a:t>
            </a:r>
            <a:r>
              <a:rPr lang="en-US" sz="8000" b="1" dirty="0" smtClean="0">
                <a:solidFill>
                  <a:schemeClr val="bg1"/>
                </a:solidFill>
              </a:rPr>
              <a:t>l</a:t>
            </a:r>
            <a:r>
              <a:rPr lang="ru-RU" sz="8000" b="1" dirty="0" smtClean="0">
                <a:solidFill>
                  <a:schemeClr val="bg1"/>
                </a:solidFill>
              </a:rPr>
              <a:t>.</a:t>
            </a:r>
            <a:br>
              <a:rPr lang="ru-RU" sz="8000" b="1" dirty="0" smtClean="0">
                <a:solidFill>
                  <a:schemeClr val="bg1"/>
                </a:solidFill>
              </a:rPr>
            </a:br>
            <a:r>
              <a:rPr lang="ru-RU" sz="8000" b="1" dirty="0" err="1" smtClean="0">
                <a:solidFill>
                  <a:schemeClr val="bg1"/>
                </a:solidFill>
              </a:rPr>
              <a:t>Лъик</a:t>
            </a:r>
            <a:r>
              <a:rPr lang="en-US" sz="8000" b="1" dirty="0" smtClean="0">
                <a:solidFill>
                  <a:schemeClr val="bg1"/>
                </a:solidFill>
              </a:rPr>
              <a:t>l</a:t>
            </a:r>
            <a:r>
              <a:rPr lang="ru-RU" sz="8000" b="1" dirty="0" err="1" smtClean="0">
                <a:solidFill>
                  <a:schemeClr val="bg1"/>
                </a:solidFill>
              </a:rPr>
              <a:t>аб</a:t>
            </a:r>
            <a:r>
              <a:rPr lang="ru-RU" sz="8000" b="1" dirty="0" smtClean="0">
                <a:solidFill>
                  <a:schemeClr val="bg1"/>
                </a:solidFill>
              </a:rPr>
              <a:t> </a:t>
            </a:r>
            <a:r>
              <a:rPr lang="ru-RU" sz="8000" b="1" dirty="0" err="1" smtClean="0">
                <a:solidFill>
                  <a:schemeClr val="bg1"/>
                </a:solidFill>
              </a:rPr>
              <a:t>раг</a:t>
            </a:r>
            <a:r>
              <a:rPr lang="en-US" sz="8000" b="1" dirty="0" smtClean="0">
                <a:solidFill>
                  <a:schemeClr val="bg1"/>
                </a:solidFill>
              </a:rPr>
              <a:t>l</a:t>
            </a:r>
            <a:r>
              <a:rPr lang="ru-RU" sz="8000" b="1" dirty="0" smtClean="0">
                <a:solidFill>
                  <a:schemeClr val="bg1"/>
                </a:solidFill>
              </a:rPr>
              <a:t>аги, </a:t>
            </a:r>
            <a:r>
              <a:rPr lang="ru-RU" sz="8000" b="1" dirty="0" err="1" smtClean="0">
                <a:solidFill>
                  <a:schemeClr val="bg1"/>
                </a:solidFill>
              </a:rPr>
              <a:t>лъик</a:t>
            </a:r>
            <a:r>
              <a:rPr lang="en-US" sz="8000" b="1" dirty="0" smtClean="0">
                <a:solidFill>
                  <a:schemeClr val="bg1"/>
                </a:solidFill>
              </a:rPr>
              <a:t>l</a:t>
            </a:r>
            <a:r>
              <a:rPr lang="ru-RU" sz="8000" b="1" dirty="0" err="1" smtClean="0">
                <a:solidFill>
                  <a:schemeClr val="bg1"/>
                </a:solidFill>
              </a:rPr>
              <a:t>аб</a:t>
            </a:r>
            <a:r>
              <a:rPr lang="ru-RU" sz="8000" b="1" dirty="0" smtClean="0">
                <a:solidFill>
                  <a:schemeClr val="bg1"/>
                </a:solidFill>
              </a:rPr>
              <a:t> </a:t>
            </a:r>
            <a:r>
              <a:rPr lang="ru-RU" sz="8000" b="1" dirty="0" err="1" smtClean="0">
                <a:solidFill>
                  <a:schemeClr val="bg1"/>
                </a:solidFill>
              </a:rPr>
              <a:t>бихьаги</a:t>
            </a:r>
            <a:r>
              <a:rPr lang="en-US" sz="3600" b="1" dirty="0" smtClean="0">
                <a:solidFill>
                  <a:schemeClr val="bg1"/>
                </a:solidFill>
              </a:rPr>
              <a:t>.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 fontScale="90000"/>
          </a:bodyPr>
          <a:lstStyle/>
          <a:p>
            <a:r>
              <a:rPr lang="ru-RU" b="1" i="1" dirty="0" err="1"/>
              <a:t>Дарсил</a:t>
            </a:r>
            <a:r>
              <a:rPr lang="ru-RU" b="1" i="1" dirty="0"/>
              <a:t> </a:t>
            </a:r>
            <a:r>
              <a:rPr lang="ru-RU" b="1" i="1" dirty="0" err="1"/>
              <a:t>мурад</a:t>
            </a:r>
            <a:r>
              <a:rPr lang="ru-RU" b="1" i="1" dirty="0"/>
              <a:t>: </a:t>
            </a:r>
            <a:r>
              <a:rPr lang="ru-RU" i="1" dirty="0"/>
              <a:t> 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000" dirty="0"/>
              <a:t>1</a:t>
            </a:r>
            <a:r>
              <a:rPr lang="ru-RU" sz="4000" dirty="0" smtClean="0"/>
              <a:t>. </a:t>
            </a:r>
            <a:r>
              <a:rPr lang="ru-RU" sz="4000" dirty="0" err="1" smtClean="0"/>
              <a:t>Предметияб</a:t>
            </a:r>
            <a:r>
              <a:rPr lang="ru-RU" sz="4000" dirty="0" smtClean="0"/>
              <a:t>  </a:t>
            </a:r>
            <a:r>
              <a:rPr lang="ru-RU" sz="4000" dirty="0" err="1"/>
              <a:t>ц!ар</a:t>
            </a:r>
            <a:r>
              <a:rPr lang="ru-RU" sz="4000" dirty="0"/>
              <a:t> </a:t>
            </a:r>
            <a:r>
              <a:rPr lang="ru-RU" sz="4000" dirty="0" err="1"/>
              <a:t>каламалъул</a:t>
            </a:r>
            <a:r>
              <a:rPr lang="ru-RU" sz="4000" dirty="0"/>
              <a:t> бут1а.                                                                 </a:t>
            </a:r>
            <a:br>
              <a:rPr lang="ru-RU" sz="4000" dirty="0"/>
            </a:br>
            <a:r>
              <a:rPr lang="ru-RU" sz="4000" dirty="0"/>
              <a:t>2</a:t>
            </a:r>
            <a:r>
              <a:rPr lang="ru-RU" sz="4000" dirty="0" smtClean="0"/>
              <a:t>. </a:t>
            </a:r>
            <a:r>
              <a:rPr lang="ru-RU" sz="4000" dirty="0" err="1" smtClean="0"/>
              <a:t>Предметияб</a:t>
            </a:r>
            <a:r>
              <a:rPr lang="ru-RU" sz="4000" dirty="0" smtClean="0"/>
              <a:t> </a:t>
            </a:r>
            <a:r>
              <a:rPr lang="ru-RU" sz="4000" dirty="0"/>
              <a:t>ц1аралъул, </a:t>
            </a:r>
            <a:r>
              <a:rPr lang="ru-RU" sz="4000" dirty="0" err="1"/>
              <a:t>г!урус</a:t>
            </a:r>
            <a:r>
              <a:rPr lang="ru-RU" sz="4000" dirty="0"/>
              <a:t> </a:t>
            </a:r>
            <a:r>
              <a:rPr lang="ru-RU" sz="4000" dirty="0" err="1"/>
              <a:t>мац!алдаго</a:t>
            </a:r>
            <a:r>
              <a:rPr lang="ru-RU" sz="4000" dirty="0"/>
              <a:t> </a:t>
            </a:r>
            <a:r>
              <a:rPr lang="ru-RU" sz="4000" dirty="0" err="1"/>
              <a:t>г!адин,к!иго</a:t>
            </a:r>
            <a:r>
              <a:rPr lang="ru-RU" sz="4000" dirty="0"/>
              <a:t> форма бук1ин </a:t>
            </a:r>
            <a:r>
              <a:rPr lang="ru-RU" sz="4000" dirty="0" err="1"/>
              <a:t>бич!ч!изаби</a:t>
            </a:r>
            <a:r>
              <a:rPr lang="ru-RU" sz="4000" dirty="0"/>
              <a:t>.</a:t>
            </a:r>
            <a:br>
              <a:rPr lang="ru-RU" sz="4000" dirty="0"/>
            </a:br>
            <a:r>
              <a:rPr lang="ru-RU" sz="4000" dirty="0"/>
              <a:t>3</a:t>
            </a:r>
            <a:r>
              <a:rPr lang="ru-RU" sz="4000" dirty="0" smtClean="0"/>
              <a:t>. </a:t>
            </a:r>
            <a:r>
              <a:rPr lang="ru-RU" sz="4000" dirty="0" err="1" smtClean="0"/>
              <a:t>Раг!аби</a:t>
            </a:r>
            <a:r>
              <a:rPr lang="ru-RU" sz="4000" dirty="0" smtClean="0"/>
              <a:t> </a:t>
            </a:r>
            <a:r>
              <a:rPr lang="ru-RU" sz="4000" dirty="0" err="1"/>
              <a:t>г!емерлъул</a:t>
            </a:r>
            <a:r>
              <a:rPr lang="ru-RU" sz="4000" dirty="0"/>
              <a:t> </a:t>
            </a:r>
            <a:r>
              <a:rPr lang="ru-RU" sz="4000" dirty="0" err="1"/>
              <a:t>формаялде</a:t>
            </a:r>
            <a:r>
              <a:rPr lang="ru-RU" sz="4000" dirty="0"/>
              <a:t> </a:t>
            </a:r>
            <a:r>
              <a:rPr lang="ru-RU" sz="4000" dirty="0" err="1"/>
              <a:t>бит!ун</a:t>
            </a:r>
            <a:r>
              <a:rPr lang="ru-RU" sz="4000" dirty="0"/>
              <a:t> </a:t>
            </a:r>
            <a:r>
              <a:rPr lang="ru-RU" sz="4000" dirty="0" err="1"/>
              <a:t>сверизе</a:t>
            </a:r>
            <a:r>
              <a:rPr lang="ru-RU" sz="4000" dirty="0"/>
              <a:t>  </a:t>
            </a:r>
            <a:r>
              <a:rPr lang="ru-RU" sz="4000" dirty="0" err="1"/>
              <a:t>малъи</a:t>
            </a:r>
            <a:r>
              <a:rPr lang="ru-RU" sz="4000" dirty="0"/>
              <a:t>.</a:t>
            </a:r>
            <a:br>
              <a:rPr lang="ru-RU" sz="4000" dirty="0"/>
            </a:br>
            <a:r>
              <a:rPr lang="ru-RU" sz="4000" dirty="0" smtClean="0"/>
              <a:t>4. Калам </a:t>
            </a:r>
            <a:r>
              <a:rPr lang="ru-RU" sz="4000" dirty="0" err="1" smtClean="0"/>
              <a:t>цебет!езабиялда</a:t>
            </a:r>
            <a:r>
              <a:rPr lang="ru-RU" sz="4000" dirty="0" smtClean="0"/>
              <a:t> </a:t>
            </a:r>
            <a:r>
              <a:rPr lang="ru-RU" sz="4000" dirty="0" err="1" smtClean="0"/>
              <a:t>т!ад</a:t>
            </a:r>
            <a:r>
              <a:rPr lang="ru-RU" sz="4000" dirty="0" smtClean="0"/>
              <a:t> </a:t>
            </a:r>
            <a:r>
              <a:rPr lang="ru-RU" sz="4000" dirty="0" err="1" smtClean="0"/>
              <a:t>х!алт!и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Дарсил</a:t>
            </a:r>
            <a:r>
              <a:rPr lang="ru-RU" dirty="0" smtClean="0"/>
              <a:t> план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</a:t>
            </a:r>
            <a:r>
              <a:rPr lang="ru-RU" dirty="0"/>
              <a:t> </a:t>
            </a:r>
            <a:r>
              <a:rPr lang="ru-RU" dirty="0" smtClean="0"/>
              <a:t>Класс </a:t>
            </a:r>
            <a:r>
              <a:rPr lang="ru-RU" dirty="0" err="1" smtClean="0"/>
              <a:t>дарсиде</a:t>
            </a:r>
            <a:r>
              <a:rPr lang="ru-RU" dirty="0" smtClean="0"/>
              <a:t> </a:t>
            </a:r>
            <a:r>
              <a:rPr lang="ru-RU" dirty="0" err="1" smtClean="0"/>
              <a:t>х!адур</a:t>
            </a:r>
            <a:r>
              <a:rPr lang="ru-RU" dirty="0" smtClean="0"/>
              <a:t> </a:t>
            </a:r>
            <a:r>
              <a:rPr lang="ru-RU" dirty="0" err="1" smtClean="0"/>
              <a:t>гьаби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2. </a:t>
            </a:r>
            <a:r>
              <a:rPr lang="ru-RU" dirty="0" err="1" smtClean="0"/>
              <a:t>Цебе</a:t>
            </a:r>
            <a:r>
              <a:rPr lang="ru-RU" dirty="0" smtClean="0"/>
              <a:t> араб материал </a:t>
            </a:r>
            <a:r>
              <a:rPr lang="ru-RU" dirty="0" err="1" smtClean="0"/>
              <a:t>такрар</a:t>
            </a:r>
            <a:r>
              <a:rPr lang="ru-RU" dirty="0" smtClean="0"/>
              <a:t> </a:t>
            </a:r>
            <a:r>
              <a:rPr lang="ru-RU" dirty="0" err="1" smtClean="0"/>
              <a:t>гьаби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3. Ц1ияб тема баян </a:t>
            </a:r>
            <a:r>
              <a:rPr lang="ru-RU" dirty="0" err="1" smtClean="0"/>
              <a:t>гьаби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4. Ц1ияб тема </a:t>
            </a:r>
            <a:r>
              <a:rPr lang="ru-RU" dirty="0" err="1" smtClean="0"/>
              <a:t>щула</a:t>
            </a:r>
            <a:r>
              <a:rPr lang="ru-RU" dirty="0" smtClean="0"/>
              <a:t> </a:t>
            </a:r>
            <a:r>
              <a:rPr lang="ru-RU" dirty="0" err="1" smtClean="0"/>
              <a:t>гьаби</a:t>
            </a:r>
            <a:endParaRPr lang="ru-RU" dirty="0"/>
          </a:p>
          <a:p>
            <a:pPr>
              <a:buNone/>
            </a:pPr>
            <a:r>
              <a:rPr lang="ru-RU" dirty="0" smtClean="0"/>
              <a:t>5. </a:t>
            </a:r>
            <a:r>
              <a:rPr lang="ru-RU" dirty="0" err="1" smtClean="0"/>
              <a:t>Дарсил</a:t>
            </a:r>
            <a:r>
              <a:rPr lang="ru-RU" dirty="0" smtClean="0"/>
              <a:t> х1асил</a:t>
            </a:r>
          </a:p>
          <a:p>
            <a:pPr>
              <a:buNone/>
            </a:pPr>
            <a:r>
              <a:rPr lang="ru-RU" dirty="0" smtClean="0"/>
              <a:t>6. </a:t>
            </a:r>
            <a:r>
              <a:rPr lang="ru-RU" dirty="0" err="1" smtClean="0"/>
              <a:t>Рокъобе</a:t>
            </a:r>
            <a:r>
              <a:rPr lang="ru-RU" dirty="0" smtClean="0"/>
              <a:t> х1алт1и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Тубх</a:t>
            </a:r>
            <a:r>
              <a:rPr lang="en-US" dirty="0" smtClean="0"/>
              <a:t>l</a:t>
            </a:r>
            <a:r>
              <a:rPr lang="ru-RU" dirty="0" err="1" smtClean="0"/>
              <a:t>ат</a:t>
            </a:r>
            <a:r>
              <a:rPr lang="ru-RU" dirty="0" smtClean="0"/>
              <a:t> </a:t>
            </a:r>
            <a:r>
              <a:rPr lang="ru-RU" dirty="0" err="1" smtClean="0"/>
              <a:t>Зургьалова</a:t>
            </a:r>
            <a:endParaRPr lang="ru-RU" dirty="0"/>
          </a:p>
        </p:txBody>
      </p:sp>
      <p:pic>
        <p:nvPicPr>
          <p:cNvPr id="4" name="Рисунок 3" descr="6fc59dd2c4d7d633bf87ae17005b174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340768"/>
            <a:ext cx="7308304" cy="4874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i="1" dirty="0" smtClean="0"/>
              <a:t>«</a:t>
            </a:r>
            <a:r>
              <a:rPr lang="ru-RU" sz="3600" b="1" i="1" dirty="0" err="1" smtClean="0"/>
              <a:t>Бице</a:t>
            </a:r>
            <a:r>
              <a:rPr lang="ru-RU" sz="3600" b="1" i="1" dirty="0" smtClean="0"/>
              <a:t>, </a:t>
            </a:r>
            <a:r>
              <a:rPr lang="ru-RU" sz="3600" b="1" i="1" dirty="0" err="1" smtClean="0"/>
              <a:t>эбелалъул</a:t>
            </a:r>
            <a:r>
              <a:rPr lang="ru-RU" sz="3600" b="1" i="1" dirty="0" smtClean="0"/>
              <a:t>, </a:t>
            </a:r>
            <a:r>
              <a:rPr lang="ru-RU" sz="3600" b="1" i="1" dirty="0" err="1" smtClean="0"/>
              <a:t>умумузул</a:t>
            </a:r>
            <a:r>
              <a:rPr lang="ru-RU" sz="3600" b="1" i="1" dirty="0" smtClean="0"/>
              <a:t> мац!»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err="1" smtClean="0"/>
              <a:t>Нуж</a:t>
            </a:r>
            <a:r>
              <a:rPr lang="ru-RU" sz="3600" dirty="0" smtClean="0"/>
              <a:t> </a:t>
            </a:r>
            <a:r>
              <a:rPr lang="ru-RU" sz="3600" dirty="0" err="1" smtClean="0"/>
              <a:t>щалали</a:t>
            </a:r>
            <a:r>
              <a:rPr lang="ru-RU" sz="3600" dirty="0" smtClean="0"/>
              <a:t> </a:t>
            </a:r>
            <a:r>
              <a:rPr lang="ru-RU" sz="3600" dirty="0" err="1" smtClean="0"/>
              <a:t>лъазе</a:t>
            </a:r>
            <a:r>
              <a:rPr lang="ru-RU" sz="3600" dirty="0" smtClean="0"/>
              <a:t>, </a:t>
            </a:r>
            <a:r>
              <a:rPr lang="ru-RU" sz="3600" dirty="0" err="1" smtClean="0"/>
              <a:t>лъилали</a:t>
            </a:r>
            <a:r>
              <a:rPr lang="ru-RU" sz="3600" dirty="0" smtClean="0"/>
              <a:t> </a:t>
            </a:r>
            <a:r>
              <a:rPr lang="ru-RU" sz="3600" dirty="0" err="1" smtClean="0"/>
              <a:t>лъазе</a:t>
            </a:r>
            <a:r>
              <a:rPr lang="ru-RU" sz="3600" dirty="0" smtClean="0"/>
              <a:t>,</a:t>
            </a:r>
            <a:br>
              <a:rPr lang="ru-RU" sz="3600" dirty="0" smtClean="0"/>
            </a:br>
            <a:r>
              <a:rPr lang="ru-RU" sz="3600" dirty="0" err="1" smtClean="0"/>
              <a:t>Лъазе</a:t>
            </a:r>
            <a:r>
              <a:rPr lang="ru-RU" sz="3600" dirty="0" smtClean="0"/>
              <a:t> </a:t>
            </a:r>
            <a:r>
              <a:rPr lang="ru-RU" sz="3600" dirty="0" err="1" smtClean="0"/>
              <a:t>гьабе</a:t>
            </a:r>
            <a:r>
              <a:rPr lang="ru-RU" sz="3600" dirty="0" smtClean="0"/>
              <a:t>, </a:t>
            </a:r>
            <a:r>
              <a:rPr lang="ru-RU" sz="3600" dirty="0" err="1" smtClean="0"/>
              <a:t>бабал</a:t>
            </a:r>
            <a:r>
              <a:rPr lang="ru-RU" sz="3600" dirty="0" smtClean="0"/>
              <a:t>, </a:t>
            </a:r>
            <a:r>
              <a:rPr lang="ru-RU" sz="3600" dirty="0" err="1" smtClean="0"/>
              <a:t>эбел-инсул</a:t>
            </a:r>
            <a:r>
              <a:rPr lang="ru-RU" sz="3600" dirty="0" smtClean="0"/>
              <a:t> мац! .</a:t>
            </a:r>
            <a:br>
              <a:rPr lang="ru-RU" sz="3600" dirty="0" smtClean="0"/>
            </a:br>
            <a:r>
              <a:rPr lang="ru-RU" sz="3600" dirty="0" err="1" smtClean="0"/>
              <a:t>Миллатго</a:t>
            </a:r>
            <a:r>
              <a:rPr lang="ru-RU" sz="3600" dirty="0" smtClean="0"/>
              <a:t> </a:t>
            </a:r>
            <a:r>
              <a:rPr lang="ru-RU" sz="3600" dirty="0" err="1" smtClean="0"/>
              <a:t>гьеч!еллъун</a:t>
            </a:r>
            <a:r>
              <a:rPr lang="ru-RU" sz="3600" dirty="0" smtClean="0"/>
              <a:t> </a:t>
            </a:r>
            <a:r>
              <a:rPr lang="ru-RU" sz="3600" dirty="0" err="1" smtClean="0"/>
              <a:t>хут!унгут!изе</a:t>
            </a:r>
            <a:r>
              <a:rPr lang="ru-RU" sz="3600" dirty="0" smtClean="0"/>
              <a:t>,</a:t>
            </a:r>
            <a:br>
              <a:rPr lang="ru-RU" sz="3600" dirty="0" smtClean="0"/>
            </a:br>
            <a:r>
              <a:rPr lang="ru-RU" sz="3600" dirty="0" err="1" smtClean="0"/>
              <a:t>Хвезе</a:t>
            </a:r>
            <a:r>
              <a:rPr lang="ru-RU" sz="3600" dirty="0" smtClean="0"/>
              <a:t> тоге, </a:t>
            </a:r>
            <a:r>
              <a:rPr lang="ru-RU" sz="3600" dirty="0" err="1" smtClean="0"/>
              <a:t>бабал</a:t>
            </a:r>
            <a:r>
              <a:rPr lang="ru-RU" sz="3600" dirty="0" smtClean="0"/>
              <a:t>, </a:t>
            </a:r>
            <a:r>
              <a:rPr lang="ru-RU" sz="3600" dirty="0" err="1" smtClean="0"/>
              <a:t>бищун</a:t>
            </a:r>
            <a:r>
              <a:rPr lang="ru-RU" sz="3600" dirty="0" smtClean="0"/>
              <a:t> </a:t>
            </a:r>
            <a:r>
              <a:rPr lang="ru-RU" sz="3600" dirty="0" err="1" smtClean="0"/>
              <a:t>лъик!аб</a:t>
            </a:r>
            <a:r>
              <a:rPr lang="ru-RU" sz="3600" dirty="0" smtClean="0"/>
              <a:t> мац!.</a:t>
            </a:r>
            <a:br>
              <a:rPr lang="ru-RU" sz="3600" dirty="0" smtClean="0"/>
            </a:br>
            <a:r>
              <a:rPr lang="ru-RU" sz="3600" dirty="0" err="1" smtClean="0"/>
              <a:t>Щуго</a:t>
            </a:r>
            <a:r>
              <a:rPr lang="ru-RU" sz="3600" dirty="0" smtClean="0"/>
              <a:t> </a:t>
            </a:r>
            <a:r>
              <a:rPr lang="ru-RU" sz="3600" dirty="0" err="1" smtClean="0"/>
              <a:t>имамасул</a:t>
            </a:r>
            <a:r>
              <a:rPr lang="ru-RU" sz="3600" dirty="0" smtClean="0"/>
              <a:t>, </a:t>
            </a:r>
            <a:r>
              <a:rPr lang="ru-RU" sz="3600" dirty="0" err="1" smtClean="0"/>
              <a:t>устарзабазул</a:t>
            </a:r>
            <a:r>
              <a:rPr lang="ru-RU" sz="3600" dirty="0" smtClean="0"/>
              <a:t>,</a:t>
            </a:r>
            <a:br>
              <a:rPr lang="ru-RU" sz="3600" dirty="0" smtClean="0"/>
            </a:br>
            <a:r>
              <a:rPr lang="ru-RU" sz="3600" dirty="0" err="1" smtClean="0"/>
              <a:t>Дунял</a:t>
            </a:r>
            <a:r>
              <a:rPr lang="ru-RU" sz="3600" dirty="0" smtClean="0"/>
              <a:t> </a:t>
            </a:r>
            <a:r>
              <a:rPr lang="ru-RU" sz="3600" dirty="0" err="1" smtClean="0"/>
              <a:t>х!айранлъарав</a:t>
            </a:r>
            <a:r>
              <a:rPr lang="ru-RU" sz="3600" dirty="0" smtClean="0"/>
              <a:t> </a:t>
            </a:r>
            <a:r>
              <a:rPr lang="ru-RU" sz="3600" dirty="0" err="1" smtClean="0"/>
              <a:t>Х!амзатовасул</a:t>
            </a:r>
            <a:r>
              <a:rPr lang="ru-RU" sz="3600" dirty="0" smtClean="0"/>
              <a:t>,</a:t>
            </a:r>
            <a:br>
              <a:rPr lang="ru-RU" sz="3600" dirty="0" smtClean="0"/>
            </a:br>
            <a:r>
              <a:rPr lang="ru-RU" sz="3600" dirty="0" err="1" smtClean="0"/>
              <a:t>Кинидахъ</a:t>
            </a:r>
            <a:r>
              <a:rPr lang="ru-RU" sz="3600" dirty="0" smtClean="0"/>
              <a:t> </a:t>
            </a:r>
            <a:r>
              <a:rPr lang="ru-RU" sz="3600" dirty="0" err="1" smtClean="0"/>
              <a:t>ах!араб</a:t>
            </a:r>
            <a:r>
              <a:rPr lang="ru-RU" sz="3600" dirty="0" smtClean="0"/>
              <a:t> кеч!- </a:t>
            </a:r>
            <a:r>
              <a:rPr lang="ru-RU" sz="3600" dirty="0" err="1" smtClean="0"/>
              <a:t>маг!арул</a:t>
            </a:r>
            <a:r>
              <a:rPr lang="ru-RU" sz="3600" dirty="0" smtClean="0"/>
              <a:t> мац!</a:t>
            </a:r>
            <a:br>
              <a:rPr lang="ru-RU" sz="3600" dirty="0" smtClean="0"/>
            </a:br>
            <a:r>
              <a:rPr lang="ru-RU" sz="3600" dirty="0" err="1" smtClean="0"/>
              <a:t>Моц!рохъе</a:t>
            </a:r>
            <a:r>
              <a:rPr lang="ru-RU" sz="3600" dirty="0" smtClean="0"/>
              <a:t> </a:t>
            </a:r>
            <a:r>
              <a:rPr lang="ru-RU" sz="3600" dirty="0" err="1" smtClean="0"/>
              <a:t>бицараб</a:t>
            </a:r>
            <a:r>
              <a:rPr lang="ru-RU" sz="3600" dirty="0" smtClean="0"/>
              <a:t> </a:t>
            </a:r>
            <a:r>
              <a:rPr lang="ru-RU" sz="3600" dirty="0" err="1" smtClean="0"/>
              <a:t>маргьа-рахьдал</a:t>
            </a:r>
            <a:r>
              <a:rPr lang="ru-RU" sz="3600" dirty="0" smtClean="0"/>
              <a:t> мац! .</a:t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C:\Users\Admin\Desktop\1347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0"/>
            <a:ext cx="10287001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0100" y="1285860"/>
            <a:ext cx="721523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“</a:t>
            </a:r>
            <a:r>
              <a:rPr lang="ru-RU" sz="6000" b="1" dirty="0" err="1" smtClean="0">
                <a:solidFill>
                  <a:srgbClr val="FF0000"/>
                </a:solidFill>
              </a:rPr>
              <a:t>Метер</a:t>
            </a:r>
            <a:r>
              <a:rPr lang="ru-RU" sz="6000" b="1" dirty="0" smtClean="0">
                <a:solidFill>
                  <a:srgbClr val="FF0000"/>
                </a:solidFill>
              </a:rPr>
              <a:t> маг</a:t>
            </a:r>
            <a:r>
              <a:rPr lang="en-US" sz="6000" b="1" dirty="0" smtClean="0">
                <a:solidFill>
                  <a:srgbClr val="FF0000"/>
                </a:solidFill>
              </a:rPr>
              <a:t>l</a:t>
            </a:r>
            <a:r>
              <a:rPr lang="ru-RU" sz="6000" b="1" dirty="0" err="1" smtClean="0">
                <a:solidFill>
                  <a:srgbClr val="FF0000"/>
                </a:solidFill>
              </a:rPr>
              <a:t>арул</a:t>
            </a:r>
            <a:r>
              <a:rPr lang="ru-RU" sz="6000" b="1" dirty="0" smtClean="0">
                <a:solidFill>
                  <a:srgbClr val="FF0000"/>
                </a:solidFill>
              </a:rPr>
              <a:t> мац</a:t>
            </a:r>
            <a:r>
              <a:rPr lang="en-US" sz="6000" b="1" dirty="0" smtClean="0">
                <a:solidFill>
                  <a:srgbClr val="FF0000"/>
                </a:solidFill>
              </a:rPr>
              <a:t>l</a:t>
            </a:r>
            <a:r>
              <a:rPr lang="ru-RU" sz="6000" b="1" dirty="0" smtClean="0">
                <a:solidFill>
                  <a:srgbClr val="FF0000"/>
                </a:solidFill>
              </a:rPr>
              <a:t> </a:t>
            </a:r>
            <a:r>
              <a:rPr lang="ru-RU" sz="6000" b="1" dirty="0" err="1" smtClean="0">
                <a:solidFill>
                  <a:srgbClr val="FF0000"/>
                </a:solidFill>
              </a:rPr>
              <a:t>хвезе</a:t>
            </a:r>
            <a:r>
              <a:rPr lang="ru-RU" sz="6000" b="1" dirty="0" smtClean="0">
                <a:solidFill>
                  <a:srgbClr val="FF0000"/>
                </a:solidFill>
              </a:rPr>
              <a:t> </a:t>
            </a:r>
            <a:r>
              <a:rPr lang="ru-RU" sz="6000" b="1" dirty="0" err="1" smtClean="0">
                <a:solidFill>
                  <a:srgbClr val="FF0000"/>
                </a:solidFill>
              </a:rPr>
              <a:t>батани</a:t>
            </a:r>
            <a:r>
              <a:rPr lang="ru-RU" sz="6000" b="1" dirty="0" smtClean="0">
                <a:solidFill>
                  <a:srgbClr val="FF0000"/>
                </a:solidFill>
              </a:rPr>
              <a:t>, </a:t>
            </a:r>
            <a:r>
              <a:rPr lang="ru-RU" sz="6000" b="1" dirty="0" err="1" smtClean="0">
                <a:solidFill>
                  <a:srgbClr val="FF0000"/>
                </a:solidFill>
              </a:rPr>
              <a:t>хваги</a:t>
            </a:r>
            <a:r>
              <a:rPr lang="ru-RU" sz="6000" b="1" dirty="0" smtClean="0">
                <a:solidFill>
                  <a:srgbClr val="FF0000"/>
                </a:solidFill>
              </a:rPr>
              <a:t> </a:t>
            </a:r>
            <a:r>
              <a:rPr lang="ru-RU" sz="6000" b="1" dirty="0" err="1" smtClean="0">
                <a:solidFill>
                  <a:srgbClr val="FF0000"/>
                </a:solidFill>
              </a:rPr>
              <a:t>дун</a:t>
            </a:r>
            <a:r>
              <a:rPr lang="ru-RU" sz="6000" b="1" dirty="0" smtClean="0">
                <a:solidFill>
                  <a:srgbClr val="FF0000"/>
                </a:solidFill>
              </a:rPr>
              <a:t> </a:t>
            </a:r>
            <a:r>
              <a:rPr lang="ru-RU" sz="6000" b="1" dirty="0" err="1" smtClean="0">
                <a:solidFill>
                  <a:srgbClr val="FF0000"/>
                </a:solidFill>
              </a:rPr>
              <a:t>жакъаго</a:t>
            </a:r>
            <a:r>
              <a:rPr lang="ru-RU" sz="6000" b="1" dirty="0" smtClean="0">
                <a:solidFill>
                  <a:srgbClr val="FF0000"/>
                </a:solidFill>
              </a:rPr>
              <a:t> </a:t>
            </a:r>
            <a:r>
              <a:rPr lang="ru-RU" sz="6000" b="1" dirty="0" err="1" smtClean="0">
                <a:solidFill>
                  <a:srgbClr val="FF0000"/>
                </a:solidFill>
              </a:rPr>
              <a:t>жаниб</a:t>
            </a:r>
            <a:r>
              <a:rPr lang="ru-RU" sz="6000" b="1" dirty="0" smtClean="0">
                <a:solidFill>
                  <a:srgbClr val="FF0000"/>
                </a:solidFill>
              </a:rPr>
              <a:t> рак</a:t>
            </a:r>
            <a:r>
              <a:rPr lang="en-US" sz="6000" b="1" dirty="0" smtClean="0">
                <a:solidFill>
                  <a:srgbClr val="FF0000"/>
                </a:solidFill>
              </a:rPr>
              <a:t>l </a:t>
            </a:r>
            <a:r>
              <a:rPr lang="ru-RU" sz="6000" b="1" dirty="0" err="1" smtClean="0">
                <a:solidFill>
                  <a:srgbClr val="FF0000"/>
                </a:solidFill>
              </a:rPr>
              <a:t>кьвагьун</a:t>
            </a:r>
            <a:r>
              <a:rPr lang="en-US" sz="6000" b="1" dirty="0" smtClean="0">
                <a:solidFill>
                  <a:srgbClr val="FF0000"/>
                </a:solidFill>
              </a:rPr>
              <a:t>”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/>
              <a:t>1</a:t>
            </a:r>
            <a:r>
              <a:rPr lang="ru-RU" sz="3600" b="1" dirty="0" smtClean="0"/>
              <a:t>.  </a:t>
            </a:r>
            <a:r>
              <a:rPr lang="ru-RU" sz="3600" b="1" dirty="0" err="1" smtClean="0"/>
              <a:t>Предметияб</a:t>
            </a:r>
            <a:r>
              <a:rPr lang="ru-RU" sz="3600" b="1" dirty="0" smtClean="0"/>
              <a:t> </a:t>
            </a:r>
            <a:r>
              <a:rPr lang="ru-RU" sz="3600" b="1" dirty="0" err="1"/>
              <a:t>ц!ар</a:t>
            </a:r>
            <a:r>
              <a:rPr lang="ru-RU" sz="3600" b="1" dirty="0"/>
              <a:t> </a:t>
            </a:r>
            <a:r>
              <a:rPr lang="ru-RU" sz="3600" b="1" dirty="0" err="1"/>
              <a:t>щиб</a:t>
            </a:r>
            <a:r>
              <a:rPr lang="ru-RU" sz="3600" b="1" dirty="0"/>
              <a:t> </a:t>
            </a:r>
            <a:r>
              <a:rPr lang="ru-RU" sz="3600" b="1" dirty="0" err="1"/>
              <a:t>жо</a:t>
            </a:r>
            <a:r>
              <a:rPr lang="ru-RU" sz="3600" b="1" dirty="0"/>
              <a:t> </a:t>
            </a:r>
            <a:r>
              <a:rPr lang="ru-RU" sz="3600" b="1" dirty="0" err="1"/>
              <a:t>кколеб</a:t>
            </a:r>
            <a:r>
              <a:rPr lang="ru-RU" sz="3600" b="1" dirty="0" smtClean="0"/>
              <a:t>? </a:t>
            </a:r>
            <a:r>
              <a:rPr lang="ru-RU" sz="3600" b="1" dirty="0" err="1" smtClean="0"/>
              <a:t>Бугищ,лъимал,предметияб</a:t>
            </a:r>
            <a:r>
              <a:rPr lang="ru-RU" sz="3600" b="1" dirty="0" smtClean="0"/>
              <a:t> </a:t>
            </a:r>
            <a:r>
              <a:rPr lang="ru-RU" sz="3600" b="1" dirty="0" err="1"/>
              <a:t>ц!аралъул</a:t>
            </a:r>
            <a:r>
              <a:rPr lang="ru-RU" sz="3600" b="1" dirty="0"/>
              <a:t> </a:t>
            </a:r>
            <a:r>
              <a:rPr lang="ru-RU" sz="3600" b="1" dirty="0" err="1"/>
              <a:t>жинс</a:t>
            </a:r>
            <a:r>
              <a:rPr lang="ru-RU" sz="3600" b="1" dirty="0"/>
              <a:t>?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 err="1"/>
              <a:t>Щив</a:t>
            </a:r>
            <a:r>
              <a:rPr lang="ru-RU" sz="3600" b="1" dirty="0" smtClean="0"/>
              <a:t>?</a:t>
            </a:r>
            <a:br>
              <a:rPr lang="ru-RU" sz="3600" b="1" dirty="0" smtClean="0"/>
            </a:br>
            <a:r>
              <a:rPr lang="ru-RU" sz="3600" b="1" dirty="0" err="1" smtClean="0"/>
              <a:t>Щий</a:t>
            </a:r>
            <a:r>
              <a:rPr lang="ru-RU" sz="3600" b="1" dirty="0"/>
              <a:t>?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 err="1"/>
              <a:t>Щиб</a:t>
            </a:r>
            <a:r>
              <a:rPr lang="ru-RU" sz="3600" b="1" dirty="0" smtClean="0"/>
              <a:t>?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3" name="Рисунок 2" descr="kartinki.me-125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060848"/>
            <a:ext cx="3304659" cy="2065412"/>
          </a:xfrm>
          <a:prstGeom prst="rect">
            <a:avLst/>
          </a:prstGeom>
        </p:spPr>
      </p:pic>
      <p:pic>
        <p:nvPicPr>
          <p:cNvPr id="4" name="Рисунок 3" descr="3_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2060848"/>
            <a:ext cx="3006080" cy="4509120"/>
          </a:xfrm>
          <a:prstGeom prst="rect">
            <a:avLst/>
          </a:prstGeom>
        </p:spPr>
      </p:pic>
      <p:pic>
        <p:nvPicPr>
          <p:cNvPr id="8" name="Рисунок 7" descr="66666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3933056"/>
            <a:ext cx="3384376" cy="2613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872208"/>
          </a:xfrm>
        </p:spPr>
        <p:txBody>
          <a:bodyPr/>
          <a:lstStyle/>
          <a:p>
            <a:r>
              <a:rPr lang="ru-RU" dirty="0" err="1"/>
              <a:t>Кинал</a:t>
            </a:r>
            <a:r>
              <a:rPr lang="ru-RU" dirty="0"/>
              <a:t> </a:t>
            </a:r>
            <a:r>
              <a:rPr lang="ru-RU" dirty="0" err="1"/>
              <a:t>нужеда</a:t>
            </a:r>
            <a:r>
              <a:rPr lang="ru-RU" dirty="0"/>
              <a:t> </a:t>
            </a:r>
            <a:r>
              <a:rPr lang="ru-RU" dirty="0" err="1"/>
              <a:t>лъалел</a:t>
            </a:r>
            <a:r>
              <a:rPr lang="ru-RU" dirty="0"/>
              <a:t> </a:t>
            </a:r>
            <a:r>
              <a:rPr lang="ru-RU" dirty="0" err="1"/>
              <a:t>цоги</a:t>
            </a:r>
            <a:r>
              <a:rPr lang="ru-RU" dirty="0"/>
              <a:t> </a:t>
            </a:r>
            <a:r>
              <a:rPr lang="ru-RU" dirty="0" err="1"/>
              <a:t>предметиял</a:t>
            </a:r>
            <a:r>
              <a:rPr lang="ru-RU" dirty="0"/>
              <a:t> ц1арал?</a:t>
            </a:r>
          </a:p>
        </p:txBody>
      </p:sp>
      <p:pic>
        <p:nvPicPr>
          <p:cNvPr id="3" name="Рисунок 2" descr="888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060848"/>
            <a:ext cx="5078338" cy="4062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/>
          <a:lstStyle/>
          <a:p>
            <a:pPr algn="r"/>
            <a:r>
              <a:rPr lang="ru-RU" b="1" dirty="0" smtClean="0"/>
              <a:t> </a:t>
            </a:r>
            <a:r>
              <a:rPr lang="ru-RU" b="1" dirty="0" err="1" smtClean="0"/>
              <a:t>Предметияб</a:t>
            </a:r>
            <a:r>
              <a:rPr lang="ru-RU" b="1" dirty="0" smtClean="0"/>
              <a:t> </a:t>
            </a:r>
            <a:r>
              <a:rPr lang="ru-RU" b="1" dirty="0" err="1"/>
              <a:t>ц!ар</a:t>
            </a:r>
            <a:r>
              <a:rPr lang="ru-RU" b="1" dirty="0"/>
              <a:t> </a:t>
            </a:r>
            <a:r>
              <a:rPr lang="ru-RU" b="1" dirty="0" err="1" smtClean="0"/>
              <a:t>ургъе</a:t>
            </a:r>
            <a:r>
              <a:rPr lang="ru-RU" b="1" dirty="0" smtClean="0"/>
              <a:t>!    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…..</a:t>
            </a:r>
            <a:r>
              <a:rPr lang="ru-RU" dirty="0" err="1"/>
              <a:t>лъедола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…</a:t>
            </a:r>
            <a:r>
              <a:rPr lang="ru-RU" dirty="0" err="1"/>
              <a:t>боржула</a:t>
            </a:r>
            <a:r>
              <a:rPr lang="ru-RU" dirty="0"/>
              <a:t>                                   </a:t>
            </a:r>
            <a:br>
              <a:rPr lang="ru-RU" dirty="0"/>
            </a:br>
            <a:r>
              <a:rPr lang="ru-RU" dirty="0"/>
              <a:t>…</a:t>
            </a:r>
            <a:r>
              <a:rPr lang="ru-RU" dirty="0" err="1"/>
              <a:t>бекерула</a:t>
            </a:r>
            <a:r>
              <a:rPr lang="ru-RU" dirty="0"/>
              <a:t>                             </a:t>
            </a:r>
            <a:br>
              <a:rPr lang="ru-RU" dirty="0"/>
            </a:br>
            <a:r>
              <a:rPr lang="ru-RU" dirty="0"/>
              <a:t>…х1инкъула</a:t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заяц.jpg"/>
          <p:cNvPicPr>
            <a:picLocks noChangeAspect="1"/>
          </p:cNvPicPr>
          <p:nvPr/>
        </p:nvPicPr>
        <p:blipFill>
          <a:blip r:embed="rId2" cstate="print"/>
          <a:srcRect l="24443" r="18522"/>
          <a:stretch>
            <a:fillRect/>
          </a:stretch>
        </p:blipFill>
        <p:spPr>
          <a:xfrm>
            <a:off x="395536" y="1340768"/>
            <a:ext cx="2016224" cy="2209428"/>
          </a:xfrm>
          <a:prstGeom prst="rect">
            <a:avLst/>
          </a:prstGeom>
        </p:spPr>
      </p:pic>
      <p:pic>
        <p:nvPicPr>
          <p:cNvPr id="4" name="Рисунок 3" descr="лошад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933056"/>
            <a:ext cx="3611893" cy="2708920"/>
          </a:xfrm>
          <a:prstGeom prst="rect">
            <a:avLst/>
          </a:prstGeom>
        </p:spPr>
      </p:pic>
      <p:pic>
        <p:nvPicPr>
          <p:cNvPr id="5" name="Рисунок 4" descr="рыб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1340768"/>
            <a:ext cx="3304659" cy="2065412"/>
          </a:xfrm>
          <a:prstGeom prst="rect">
            <a:avLst/>
          </a:prstGeom>
        </p:spPr>
      </p:pic>
      <p:pic>
        <p:nvPicPr>
          <p:cNvPr id="6" name="Рисунок 5" descr="орел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3933056"/>
            <a:ext cx="4515994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203</Words>
  <Application>Microsoft Office PowerPoint</Application>
  <PresentationFormat>Экран (4:3)</PresentationFormat>
  <Paragraphs>46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Предметияб ц!аралъул цолъул ва г!емерлъул форма. </vt:lpstr>
      <vt:lpstr>Дарсил мурад:    1. Предметияб  ц!ар каламалъул бут1а.                                                                  2. Предметияб ц1аралъул, г!урус мац!алдаго г!адин,к!иго форма бук1ин бич!ч!изаби. 3. Раг!аби г!емерлъул формаялде бит!ун сверизе  малъи. 4. Калам цебет!езабиялда т!ад х!алт!и</vt:lpstr>
      <vt:lpstr>Дарсил план</vt:lpstr>
      <vt:lpstr>Тубхlат Зургьалова</vt:lpstr>
      <vt:lpstr> «Бице, эбелалъул, умумузул мац!»  Нуж щалали лъазе, лъилали лъазе, Лъазе гьабе, бабал, эбел-инсул мац! . Миллатго гьеч!еллъун хут!унгут!изе, Хвезе тоге, бабал, бищун лъик!аб мац!. Щуго имамасул, устарзабазул, Дунял х!айранлъарав Х!амзатовасул, Кинидахъ ах!араб кеч!- маг!арул мац! Моц!рохъе бицараб маргьа-рахьдал мац! . </vt:lpstr>
      <vt:lpstr>Презентация PowerPoint</vt:lpstr>
      <vt:lpstr>1.  Предметияб ц!ар щиб жо кколеб? Бугищ,лъимал,предметияб ц!аралъул жинс? Щив? Щий? Щиб?     </vt:lpstr>
      <vt:lpstr>Кинал нужеда лъалел цоги предметиял ц1арал?</vt:lpstr>
      <vt:lpstr> Предметияб ц!ар ургъе!      …..лъедола …боржула                                    …бекерула                              …х1инкъула   </vt:lpstr>
      <vt:lpstr>   Бугебдай,предметияб ц!аралъул форма? Цолъул ва г1емерлъул форма. Г!емерлъул формаялда ругел предметиял ц1арал щал? абураб суалалъе жаваблъун рач!уна. Масала: х!инч!-х!анч!и                Квер-кверал               Бер-берал                Яс-ясал </vt:lpstr>
      <vt:lpstr>Предметияб ц!аралъул цолъул ва г!емерлъул форма.</vt:lpstr>
      <vt:lpstr>Цолъул формаялдаса г!емерлъул форма лъугьин: _суффиксазул кумекалдалъун. Ца-цаби Вас-васал Цер-цурдул х!инч!-х!анч!и _раг!и хисун: Ч!ужу-руччаби Вехь-г!ухьби Эбел-улбул</vt:lpstr>
      <vt:lpstr>Г!емерлъул форма бук!унаро: Даци, эмен, дада, к!удада ва г!адамазул ц!арал.   Цолъул форма бук!унаро: К!улал, ц!ороберал, ц!адираби. </vt:lpstr>
      <vt:lpstr>Задание №1 Г!емерлъул форма лъугьинабун хъвай:</vt:lpstr>
      <vt:lpstr>       Задание №2 Данде  кколеб суал лъе!   Щив? Щий?Щиб? Оц, эбел, эмен, к!удада, баба, х!елеко, къадако Г!емерлъул формаялде руссинаре. </vt:lpstr>
      <vt:lpstr>Кицаби  рак!алде  ч!езе: </vt:lpstr>
      <vt:lpstr>Дарсил х1асил </vt:lpstr>
      <vt:lpstr>Презентация PowerPoint</vt:lpstr>
      <vt:lpstr> </vt:lpstr>
    </vt:vector>
  </TitlesOfParts>
  <Company>МОУ СОШ № 26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Предметияб ц!аралъул цолъул ва г!емерлъул форма. </dc:title>
  <dc:creator>Адм</dc:creator>
  <cp:lastModifiedBy>999</cp:lastModifiedBy>
  <cp:revision>14</cp:revision>
  <cp:lastPrinted>2019-01-26T13:42:19Z</cp:lastPrinted>
  <dcterms:created xsi:type="dcterms:W3CDTF">2018-05-04T08:47:31Z</dcterms:created>
  <dcterms:modified xsi:type="dcterms:W3CDTF">2019-01-26T13:43:32Z</dcterms:modified>
</cp:coreProperties>
</file>